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3" r:id="rId3"/>
    <p:sldId id="258" r:id="rId4"/>
    <p:sldId id="259" r:id="rId5"/>
    <p:sldId id="260" r:id="rId6"/>
    <p:sldId id="294" r:id="rId7"/>
    <p:sldId id="297" r:id="rId8"/>
    <p:sldId id="295" r:id="rId9"/>
    <p:sldId id="261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62" r:id="rId29"/>
    <p:sldId id="316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31" r:id="rId41"/>
    <p:sldId id="332" r:id="rId42"/>
    <p:sldId id="333" r:id="rId43"/>
    <p:sldId id="334" r:id="rId44"/>
    <p:sldId id="335" r:id="rId45"/>
    <p:sldId id="336" r:id="rId46"/>
    <p:sldId id="339" r:id="rId47"/>
    <p:sldId id="340" r:id="rId48"/>
    <p:sldId id="341" r:id="rId49"/>
    <p:sldId id="34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3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52A52-0011-4B9F-9BCB-AA4BF81B90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09C0E-3474-4B87-9F7F-AC1D1BBCC1C4}">
      <dgm:prSet phldrT="[Text]"/>
      <dgm:spPr/>
      <dgm:t>
        <a:bodyPr/>
        <a:lstStyle/>
        <a:p>
          <a:r>
            <a:rPr lang="en-US" dirty="0" smtClean="0"/>
            <a:t>Short-term</a:t>
          </a:r>
          <a:endParaRPr lang="en-US" dirty="0"/>
        </a:p>
      </dgm:t>
    </dgm:pt>
    <dgm:pt modelId="{33D29A31-D8F3-448D-9061-33153D6DE201}" type="parTrans" cxnId="{8C2A299D-F9BE-42AF-A477-452547580708}">
      <dgm:prSet/>
      <dgm:spPr/>
      <dgm:t>
        <a:bodyPr/>
        <a:lstStyle/>
        <a:p>
          <a:endParaRPr lang="en-US"/>
        </a:p>
      </dgm:t>
    </dgm:pt>
    <dgm:pt modelId="{6735D6FA-64A9-4CFB-963B-2E1C7C4C9A78}" type="sibTrans" cxnId="{8C2A299D-F9BE-42AF-A477-452547580708}">
      <dgm:prSet/>
      <dgm:spPr/>
      <dgm:t>
        <a:bodyPr/>
        <a:lstStyle/>
        <a:p>
          <a:endParaRPr lang="en-US"/>
        </a:p>
      </dgm:t>
    </dgm:pt>
    <dgm:pt modelId="{ABD5CEC4-34DF-4F7C-9D06-F8110CC0375A}">
      <dgm:prSet phldrT="[Text]"/>
      <dgm:spPr/>
      <dgm:t>
        <a:bodyPr/>
        <a:lstStyle/>
        <a:p>
          <a:r>
            <a:rPr lang="en-US" dirty="0" smtClean="0"/>
            <a:t>Most new information goes here.</a:t>
          </a:r>
          <a:endParaRPr lang="en-US" dirty="0"/>
        </a:p>
      </dgm:t>
    </dgm:pt>
    <dgm:pt modelId="{113EA971-80F5-418A-951B-905AC85AEF90}" type="parTrans" cxnId="{C56AAE1C-C3AB-4228-89D9-2F3DA4A53E61}">
      <dgm:prSet/>
      <dgm:spPr/>
      <dgm:t>
        <a:bodyPr/>
        <a:lstStyle/>
        <a:p>
          <a:endParaRPr lang="en-US"/>
        </a:p>
      </dgm:t>
    </dgm:pt>
    <dgm:pt modelId="{8B4D5B6F-8DBB-40B6-B7C6-D6727DE70FCC}" type="sibTrans" cxnId="{C56AAE1C-C3AB-4228-89D9-2F3DA4A53E61}">
      <dgm:prSet/>
      <dgm:spPr/>
      <dgm:t>
        <a:bodyPr/>
        <a:lstStyle/>
        <a:p>
          <a:endParaRPr lang="en-US"/>
        </a:p>
      </dgm:t>
    </dgm:pt>
    <dgm:pt modelId="{8319207F-7C5E-41B0-837B-3E568AC5ED0F}">
      <dgm:prSet phldrT="[Text]"/>
      <dgm:spPr/>
      <dgm:t>
        <a:bodyPr/>
        <a:lstStyle/>
        <a:p>
          <a:r>
            <a:rPr lang="en-US" dirty="0" smtClean="0"/>
            <a:t>Purged quickly.</a:t>
          </a:r>
          <a:endParaRPr lang="en-US" dirty="0"/>
        </a:p>
      </dgm:t>
    </dgm:pt>
    <dgm:pt modelId="{D0D7973A-C5E3-45A4-AC2A-574D08EB00A8}" type="parTrans" cxnId="{A2E14FFF-35C5-40E1-A239-A072A43D8135}">
      <dgm:prSet/>
      <dgm:spPr/>
      <dgm:t>
        <a:bodyPr/>
        <a:lstStyle/>
        <a:p>
          <a:endParaRPr lang="en-US"/>
        </a:p>
      </dgm:t>
    </dgm:pt>
    <dgm:pt modelId="{F93DDA0C-3E73-47E8-B18B-6AD6AD4146AC}" type="sibTrans" cxnId="{A2E14FFF-35C5-40E1-A239-A072A43D8135}">
      <dgm:prSet/>
      <dgm:spPr/>
      <dgm:t>
        <a:bodyPr/>
        <a:lstStyle/>
        <a:p>
          <a:endParaRPr lang="en-US"/>
        </a:p>
      </dgm:t>
    </dgm:pt>
    <dgm:pt modelId="{DB395F1D-5567-4EA8-97C7-67C0720663FD}">
      <dgm:prSet phldrT="[Text]"/>
      <dgm:spPr/>
      <dgm:t>
        <a:bodyPr/>
        <a:lstStyle/>
        <a:p>
          <a:r>
            <a:rPr lang="en-US" dirty="0" smtClean="0"/>
            <a:t>Long-term</a:t>
          </a:r>
          <a:endParaRPr lang="en-US" dirty="0"/>
        </a:p>
      </dgm:t>
    </dgm:pt>
    <dgm:pt modelId="{D825C908-8360-4B74-B8B0-D4EA06697D8C}" type="parTrans" cxnId="{A5746731-D02F-4C09-BC3A-997231A410DF}">
      <dgm:prSet/>
      <dgm:spPr/>
      <dgm:t>
        <a:bodyPr/>
        <a:lstStyle/>
        <a:p>
          <a:endParaRPr lang="en-US"/>
        </a:p>
      </dgm:t>
    </dgm:pt>
    <dgm:pt modelId="{4580FE38-E1B2-464E-AD68-631459F4375B}" type="sibTrans" cxnId="{A5746731-D02F-4C09-BC3A-997231A410DF}">
      <dgm:prSet/>
      <dgm:spPr/>
      <dgm:t>
        <a:bodyPr/>
        <a:lstStyle/>
        <a:p>
          <a:endParaRPr lang="en-US"/>
        </a:p>
      </dgm:t>
    </dgm:pt>
    <dgm:pt modelId="{C655D87B-E7D8-4647-A2A6-B2B63E6D8FB2}">
      <dgm:prSet phldrT="[Text]"/>
      <dgm:spPr/>
      <dgm:t>
        <a:bodyPr/>
        <a:lstStyle/>
        <a:p>
          <a:r>
            <a:rPr lang="en-US" dirty="0" smtClean="0"/>
            <a:t>Information that is important goes here.</a:t>
          </a:r>
          <a:endParaRPr lang="en-US" dirty="0"/>
        </a:p>
      </dgm:t>
    </dgm:pt>
    <dgm:pt modelId="{49A4E9BA-6F3D-4B1C-A2D6-FC0980586E86}" type="parTrans" cxnId="{EF4E0735-1C8D-43A8-96D3-055A60F0A38E}">
      <dgm:prSet/>
      <dgm:spPr/>
      <dgm:t>
        <a:bodyPr/>
        <a:lstStyle/>
        <a:p>
          <a:endParaRPr lang="en-US"/>
        </a:p>
      </dgm:t>
    </dgm:pt>
    <dgm:pt modelId="{8AFC1046-3D38-49CB-B722-990D7DC90861}" type="sibTrans" cxnId="{EF4E0735-1C8D-43A8-96D3-055A60F0A38E}">
      <dgm:prSet/>
      <dgm:spPr/>
      <dgm:t>
        <a:bodyPr/>
        <a:lstStyle/>
        <a:p>
          <a:endParaRPr lang="en-US"/>
        </a:p>
      </dgm:t>
    </dgm:pt>
    <dgm:pt modelId="{688973B0-A2EC-4371-B581-94A3FADA290F}">
      <dgm:prSet phldrT="[Text]"/>
      <dgm:spPr/>
      <dgm:t>
        <a:bodyPr/>
        <a:lstStyle/>
        <a:p>
          <a:r>
            <a:rPr lang="en-US" dirty="0" smtClean="0"/>
            <a:t>Purged when no longer needed.</a:t>
          </a:r>
          <a:endParaRPr lang="en-US" dirty="0"/>
        </a:p>
      </dgm:t>
    </dgm:pt>
    <dgm:pt modelId="{62652D35-5D4F-4335-8DB5-68E150062296}" type="parTrans" cxnId="{24CDA313-9D0A-42BF-AEA1-7FAE170D2058}">
      <dgm:prSet/>
      <dgm:spPr/>
      <dgm:t>
        <a:bodyPr/>
        <a:lstStyle/>
        <a:p>
          <a:endParaRPr lang="en-US"/>
        </a:p>
      </dgm:t>
    </dgm:pt>
    <dgm:pt modelId="{B6ADFFF8-1793-4642-8A09-6C748F3A0AAC}" type="sibTrans" cxnId="{24CDA313-9D0A-42BF-AEA1-7FAE170D2058}">
      <dgm:prSet/>
      <dgm:spPr/>
      <dgm:t>
        <a:bodyPr/>
        <a:lstStyle/>
        <a:p>
          <a:endParaRPr lang="en-US"/>
        </a:p>
      </dgm:t>
    </dgm:pt>
    <dgm:pt modelId="{C11A85BC-2695-4B67-A674-7498D58E9272}" type="pres">
      <dgm:prSet presAssocID="{B3B52A52-0011-4B9F-9BCB-AA4BF81B90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8A17E-E2C4-4343-9D41-FE0E6390D4D2}" type="pres">
      <dgm:prSet presAssocID="{F7509C0E-3474-4B87-9F7F-AC1D1BBCC1C4}" presName="composite" presStyleCnt="0"/>
      <dgm:spPr/>
    </dgm:pt>
    <dgm:pt modelId="{D7789640-219D-4A48-899A-01F449365F65}" type="pres">
      <dgm:prSet presAssocID="{F7509C0E-3474-4B87-9F7F-AC1D1BBCC1C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E4733-D6C0-432E-9DB1-F8C859EBF0CF}" type="pres">
      <dgm:prSet presAssocID="{F7509C0E-3474-4B87-9F7F-AC1D1BBCC1C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59105-4341-4C8F-A4A4-85815C699A8F}" type="pres">
      <dgm:prSet presAssocID="{6735D6FA-64A9-4CFB-963B-2E1C7C4C9A78}" presName="space" presStyleCnt="0"/>
      <dgm:spPr/>
    </dgm:pt>
    <dgm:pt modelId="{9D4BA9CA-6475-476E-B0F8-E6007758A8FD}" type="pres">
      <dgm:prSet presAssocID="{DB395F1D-5567-4EA8-97C7-67C0720663FD}" presName="composite" presStyleCnt="0"/>
      <dgm:spPr/>
    </dgm:pt>
    <dgm:pt modelId="{95CE9D49-925C-49B2-8488-5F232B8F1606}" type="pres">
      <dgm:prSet presAssocID="{DB395F1D-5567-4EA8-97C7-67C0720663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C18F7-31D3-4D77-80B1-DF1488FEB653}" type="pres">
      <dgm:prSet presAssocID="{DB395F1D-5567-4EA8-97C7-67C0720663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14FFF-35C5-40E1-A239-A072A43D8135}" srcId="{F7509C0E-3474-4B87-9F7F-AC1D1BBCC1C4}" destId="{8319207F-7C5E-41B0-837B-3E568AC5ED0F}" srcOrd="1" destOrd="0" parTransId="{D0D7973A-C5E3-45A4-AC2A-574D08EB00A8}" sibTransId="{F93DDA0C-3E73-47E8-B18B-6AD6AD4146AC}"/>
    <dgm:cxn modelId="{FC44FACF-6D37-47FD-BEA4-F89F6C7CC313}" type="presOf" srcId="{C655D87B-E7D8-4647-A2A6-B2B63E6D8FB2}" destId="{DE0C18F7-31D3-4D77-80B1-DF1488FEB653}" srcOrd="0" destOrd="0" presId="urn:microsoft.com/office/officeart/2005/8/layout/hList1"/>
    <dgm:cxn modelId="{A5746731-D02F-4C09-BC3A-997231A410DF}" srcId="{B3B52A52-0011-4B9F-9BCB-AA4BF81B9022}" destId="{DB395F1D-5567-4EA8-97C7-67C0720663FD}" srcOrd="1" destOrd="0" parTransId="{D825C908-8360-4B74-B8B0-D4EA06697D8C}" sibTransId="{4580FE38-E1B2-464E-AD68-631459F4375B}"/>
    <dgm:cxn modelId="{9D2357D7-90EC-4340-B2A2-4784BD98728B}" type="presOf" srcId="{DB395F1D-5567-4EA8-97C7-67C0720663FD}" destId="{95CE9D49-925C-49B2-8488-5F232B8F1606}" srcOrd="0" destOrd="0" presId="urn:microsoft.com/office/officeart/2005/8/layout/hList1"/>
    <dgm:cxn modelId="{C56AAE1C-C3AB-4228-89D9-2F3DA4A53E61}" srcId="{F7509C0E-3474-4B87-9F7F-AC1D1BBCC1C4}" destId="{ABD5CEC4-34DF-4F7C-9D06-F8110CC0375A}" srcOrd="0" destOrd="0" parTransId="{113EA971-80F5-418A-951B-905AC85AEF90}" sibTransId="{8B4D5B6F-8DBB-40B6-B7C6-D6727DE70FCC}"/>
    <dgm:cxn modelId="{A2FCDAEC-40D7-45C0-9324-2DB4C75A94E1}" type="presOf" srcId="{F7509C0E-3474-4B87-9F7F-AC1D1BBCC1C4}" destId="{D7789640-219D-4A48-899A-01F449365F65}" srcOrd="0" destOrd="0" presId="urn:microsoft.com/office/officeart/2005/8/layout/hList1"/>
    <dgm:cxn modelId="{8C2A299D-F9BE-42AF-A477-452547580708}" srcId="{B3B52A52-0011-4B9F-9BCB-AA4BF81B9022}" destId="{F7509C0E-3474-4B87-9F7F-AC1D1BBCC1C4}" srcOrd="0" destOrd="0" parTransId="{33D29A31-D8F3-448D-9061-33153D6DE201}" sibTransId="{6735D6FA-64A9-4CFB-963B-2E1C7C4C9A78}"/>
    <dgm:cxn modelId="{E3B070CF-EEB8-47F3-B51D-745D4716DFB8}" type="presOf" srcId="{688973B0-A2EC-4371-B581-94A3FADA290F}" destId="{DE0C18F7-31D3-4D77-80B1-DF1488FEB653}" srcOrd="0" destOrd="1" presId="urn:microsoft.com/office/officeart/2005/8/layout/hList1"/>
    <dgm:cxn modelId="{EF4E0735-1C8D-43A8-96D3-055A60F0A38E}" srcId="{DB395F1D-5567-4EA8-97C7-67C0720663FD}" destId="{C655D87B-E7D8-4647-A2A6-B2B63E6D8FB2}" srcOrd="0" destOrd="0" parTransId="{49A4E9BA-6F3D-4B1C-A2D6-FC0980586E86}" sibTransId="{8AFC1046-3D38-49CB-B722-990D7DC90861}"/>
    <dgm:cxn modelId="{1865DF7B-7EA6-4972-9BCA-3C1AE8A61C2E}" type="presOf" srcId="{B3B52A52-0011-4B9F-9BCB-AA4BF81B9022}" destId="{C11A85BC-2695-4B67-A674-7498D58E9272}" srcOrd="0" destOrd="0" presId="urn:microsoft.com/office/officeart/2005/8/layout/hList1"/>
    <dgm:cxn modelId="{94D279D8-CACC-4F2A-9061-E930E08DBD4B}" type="presOf" srcId="{8319207F-7C5E-41B0-837B-3E568AC5ED0F}" destId="{29DE4733-D6C0-432E-9DB1-F8C859EBF0CF}" srcOrd="0" destOrd="1" presId="urn:microsoft.com/office/officeart/2005/8/layout/hList1"/>
    <dgm:cxn modelId="{24CDA313-9D0A-42BF-AEA1-7FAE170D2058}" srcId="{DB395F1D-5567-4EA8-97C7-67C0720663FD}" destId="{688973B0-A2EC-4371-B581-94A3FADA290F}" srcOrd="1" destOrd="0" parTransId="{62652D35-5D4F-4335-8DB5-68E150062296}" sibTransId="{B6ADFFF8-1793-4642-8A09-6C748F3A0AAC}"/>
    <dgm:cxn modelId="{343BE350-4CC5-4D3D-A289-4A293E5B0F85}" type="presOf" srcId="{ABD5CEC4-34DF-4F7C-9D06-F8110CC0375A}" destId="{29DE4733-D6C0-432E-9DB1-F8C859EBF0CF}" srcOrd="0" destOrd="0" presId="urn:microsoft.com/office/officeart/2005/8/layout/hList1"/>
    <dgm:cxn modelId="{A38500BA-D249-4735-B285-32B818C7588C}" type="presParOf" srcId="{C11A85BC-2695-4B67-A674-7498D58E9272}" destId="{1C38A17E-E2C4-4343-9D41-FE0E6390D4D2}" srcOrd="0" destOrd="0" presId="urn:microsoft.com/office/officeart/2005/8/layout/hList1"/>
    <dgm:cxn modelId="{19AF51F1-FFC0-4679-84FC-6A9911F59DD3}" type="presParOf" srcId="{1C38A17E-E2C4-4343-9D41-FE0E6390D4D2}" destId="{D7789640-219D-4A48-899A-01F449365F65}" srcOrd="0" destOrd="0" presId="urn:microsoft.com/office/officeart/2005/8/layout/hList1"/>
    <dgm:cxn modelId="{EE1DA93D-DE8D-40CE-81F0-FBDE8FFE2A97}" type="presParOf" srcId="{1C38A17E-E2C4-4343-9D41-FE0E6390D4D2}" destId="{29DE4733-D6C0-432E-9DB1-F8C859EBF0CF}" srcOrd="1" destOrd="0" presId="urn:microsoft.com/office/officeart/2005/8/layout/hList1"/>
    <dgm:cxn modelId="{8A9D7274-160E-4384-B4A0-CAE36C5282C5}" type="presParOf" srcId="{C11A85BC-2695-4B67-A674-7498D58E9272}" destId="{B0A59105-4341-4C8F-A4A4-85815C699A8F}" srcOrd="1" destOrd="0" presId="urn:microsoft.com/office/officeart/2005/8/layout/hList1"/>
    <dgm:cxn modelId="{35162CF5-9EAF-4ACA-8AF3-0534F8D72655}" type="presParOf" srcId="{C11A85BC-2695-4B67-A674-7498D58E9272}" destId="{9D4BA9CA-6475-476E-B0F8-E6007758A8FD}" srcOrd="2" destOrd="0" presId="urn:microsoft.com/office/officeart/2005/8/layout/hList1"/>
    <dgm:cxn modelId="{DFB6A7EB-FC90-4132-B315-D25788E38FCB}" type="presParOf" srcId="{9D4BA9CA-6475-476E-B0F8-E6007758A8FD}" destId="{95CE9D49-925C-49B2-8488-5F232B8F1606}" srcOrd="0" destOrd="0" presId="urn:microsoft.com/office/officeart/2005/8/layout/hList1"/>
    <dgm:cxn modelId="{EAC058E7-402E-4E71-992A-016E87DE3752}" type="presParOf" srcId="{9D4BA9CA-6475-476E-B0F8-E6007758A8FD}" destId="{DE0C18F7-31D3-4D77-80B1-DF1488FEB6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B9541-967D-4A2E-9319-5AE4C3DC06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46D3-9485-4FCB-BBFC-0899027F7ABF}">
      <dgm:prSet phldrT="[Text]"/>
      <dgm:spPr/>
      <dgm:t>
        <a:bodyPr/>
        <a:lstStyle/>
        <a:p>
          <a:r>
            <a:rPr lang="en-US" dirty="0" smtClean="0"/>
            <a:t>Generation</a:t>
          </a:r>
          <a:endParaRPr lang="en-US" dirty="0"/>
        </a:p>
      </dgm:t>
    </dgm:pt>
    <dgm:pt modelId="{5BB8D336-54E6-40F3-8EC9-90EBFC2BA0F7}" type="parTrans" cxnId="{895DFF4C-7C2E-48FB-8F58-18BF275ED45F}">
      <dgm:prSet/>
      <dgm:spPr/>
      <dgm:t>
        <a:bodyPr/>
        <a:lstStyle/>
        <a:p>
          <a:endParaRPr lang="en-US"/>
        </a:p>
      </dgm:t>
    </dgm:pt>
    <dgm:pt modelId="{CCCEFC49-009F-4488-AE14-20BB7D7F8C18}" type="sibTrans" cxnId="{895DFF4C-7C2E-48FB-8F58-18BF275ED45F}">
      <dgm:prSet/>
      <dgm:spPr/>
      <dgm:t>
        <a:bodyPr/>
        <a:lstStyle/>
        <a:p>
          <a:endParaRPr lang="en-US"/>
        </a:p>
      </dgm:t>
    </dgm:pt>
    <dgm:pt modelId="{3BD9B80C-233B-45D0-A94F-28B34BA3C390}">
      <dgm:prSet phldrT="[Text]"/>
      <dgm:spPr/>
      <dgm:t>
        <a:bodyPr/>
        <a:lstStyle/>
        <a:p>
          <a:r>
            <a:rPr lang="en-US" dirty="0" smtClean="0"/>
            <a:t>Create a space in memory for information to come. Create many connections to rest of knowledge.</a:t>
          </a:r>
          <a:endParaRPr lang="en-US" dirty="0"/>
        </a:p>
      </dgm:t>
    </dgm:pt>
    <dgm:pt modelId="{483DD308-CB7F-460A-BA3A-1590C7DA5FAD}" type="parTrans" cxnId="{3E3A3452-941D-4A66-944D-65E34E30DB4F}">
      <dgm:prSet/>
      <dgm:spPr/>
      <dgm:t>
        <a:bodyPr/>
        <a:lstStyle/>
        <a:p>
          <a:endParaRPr lang="en-US"/>
        </a:p>
      </dgm:t>
    </dgm:pt>
    <dgm:pt modelId="{4B1B5F2A-8F90-4644-9957-85B9FD547B3A}" type="sibTrans" cxnId="{3E3A3452-941D-4A66-944D-65E34E30DB4F}">
      <dgm:prSet/>
      <dgm:spPr/>
      <dgm:t>
        <a:bodyPr/>
        <a:lstStyle/>
        <a:p>
          <a:endParaRPr lang="en-US"/>
        </a:p>
      </dgm:t>
    </dgm:pt>
    <dgm:pt modelId="{E0324F65-674B-41A6-B7A1-28354A436F6C}">
      <dgm:prSet phldrT="[Text]"/>
      <dgm:spPr/>
      <dgm:t>
        <a:bodyPr/>
        <a:lstStyle/>
        <a:p>
          <a:r>
            <a:rPr lang="en-US" dirty="0" smtClean="0"/>
            <a:t>Retrieval practice</a:t>
          </a:r>
          <a:endParaRPr lang="en-US" dirty="0"/>
        </a:p>
      </dgm:t>
    </dgm:pt>
    <dgm:pt modelId="{F6045695-31F3-4FB3-8C20-E06223DE3DFF}" type="parTrans" cxnId="{4E20478F-79F4-4463-B39C-2D7C83A1E18C}">
      <dgm:prSet/>
      <dgm:spPr/>
      <dgm:t>
        <a:bodyPr/>
        <a:lstStyle/>
        <a:p>
          <a:endParaRPr lang="en-US"/>
        </a:p>
      </dgm:t>
    </dgm:pt>
    <dgm:pt modelId="{77CF009D-4412-4955-8915-A140E1A3E642}" type="sibTrans" cxnId="{4E20478F-79F4-4463-B39C-2D7C83A1E18C}">
      <dgm:prSet/>
      <dgm:spPr/>
      <dgm:t>
        <a:bodyPr/>
        <a:lstStyle/>
        <a:p>
          <a:endParaRPr lang="en-US"/>
        </a:p>
      </dgm:t>
    </dgm:pt>
    <dgm:pt modelId="{A60B949B-C5D2-4C72-A0D6-3C9FB74A8356}">
      <dgm:prSet phldrT="[Text]"/>
      <dgm:spPr/>
      <dgm:t>
        <a:bodyPr/>
        <a:lstStyle/>
        <a:p>
          <a:r>
            <a:rPr lang="en-US" dirty="0" smtClean="0"/>
            <a:t>Signal to brain that the information is important by trying to retrieve it. </a:t>
          </a:r>
          <a:endParaRPr lang="en-US" dirty="0"/>
        </a:p>
      </dgm:t>
    </dgm:pt>
    <dgm:pt modelId="{042DD391-D254-4BBC-9451-8A699E81C16F}" type="parTrans" cxnId="{6B0F7160-DC50-40E5-BCFE-53D2B9D05B46}">
      <dgm:prSet/>
      <dgm:spPr/>
      <dgm:t>
        <a:bodyPr/>
        <a:lstStyle/>
        <a:p>
          <a:endParaRPr lang="en-US"/>
        </a:p>
      </dgm:t>
    </dgm:pt>
    <dgm:pt modelId="{0DB51D6A-2EB9-482A-B247-681085DE68A5}" type="sibTrans" cxnId="{6B0F7160-DC50-40E5-BCFE-53D2B9D05B46}">
      <dgm:prSet/>
      <dgm:spPr/>
      <dgm:t>
        <a:bodyPr/>
        <a:lstStyle/>
        <a:p>
          <a:endParaRPr lang="en-US"/>
        </a:p>
      </dgm:t>
    </dgm:pt>
    <dgm:pt modelId="{CA73E57D-FAA2-42BF-9BEA-0A3D534772C4}" type="pres">
      <dgm:prSet presAssocID="{6CEB9541-967D-4A2E-9319-5AE4C3DC0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6E63B-8CD8-4A5D-80DA-0100B8A00E8F}" type="pres">
      <dgm:prSet presAssocID="{589B46D3-9485-4FCB-BBFC-0899027F7A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E517A-A86F-472F-B6D5-5EE463FB90A2}" type="pres">
      <dgm:prSet presAssocID="{589B46D3-9485-4FCB-BBFC-0899027F7AB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189E-B8E1-4C0F-8173-C7823E3240EB}" type="pres">
      <dgm:prSet presAssocID="{E0324F65-674B-41A6-B7A1-28354A436F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2851F-AB95-44F4-895D-D7A939731741}" type="pres">
      <dgm:prSet presAssocID="{E0324F65-674B-41A6-B7A1-28354A436F6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0478F-79F4-4463-B39C-2D7C83A1E18C}" srcId="{6CEB9541-967D-4A2E-9319-5AE4C3DC0671}" destId="{E0324F65-674B-41A6-B7A1-28354A436F6C}" srcOrd="1" destOrd="0" parTransId="{F6045695-31F3-4FB3-8C20-E06223DE3DFF}" sibTransId="{77CF009D-4412-4955-8915-A140E1A3E642}"/>
    <dgm:cxn modelId="{895DFF4C-7C2E-48FB-8F58-18BF275ED45F}" srcId="{6CEB9541-967D-4A2E-9319-5AE4C3DC0671}" destId="{589B46D3-9485-4FCB-BBFC-0899027F7ABF}" srcOrd="0" destOrd="0" parTransId="{5BB8D336-54E6-40F3-8EC9-90EBFC2BA0F7}" sibTransId="{CCCEFC49-009F-4488-AE14-20BB7D7F8C18}"/>
    <dgm:cxn modelId="{8E63E4F9-F3F2-4DF8-AE19-88F9058893CD}" type="presOf" srcId="{E0324F65-674B-41A6-B7A1-28354A436F6C}" destId="{7D4A189E-B8E1-4C0F-8173-C7823E3240EB}" srcOrd="0" destOrd="0" presId="urn:microsoft.com/office/officeart/2005/8/layout/vList2"/>
    <dgm:cxn modelId="{6B0F7160-DC50-40E5-BCFE-53D2B9D05B46}" srcId="{E0324F65-674B-41A6-B7A1-28354A436F6C}" destId="{A60B949B-C5D2-4C72-A0D6-3C9FB74A8356}" srcOrd="0" destOrd="0" parTransId="{042DD391-D254-4BBC-9451-8A699E81C16F}" sibTransId="{0DB51D6A-2EB9-482A-B247-681085DE68A5}"/>
    <dgm:cxn modelId="{3E3A3452-941D-4A66-944D-65E34E30DB4F}" srcId="{589B46D3-9485-4FCB-BBFC-0899027F7ABF}" destId="{3BD9B80C-233B-45D0-A94F-28B34BA3C390}" srcOrd="0" destOrd="0" parTransId="{483DD308-CB7F-460A-BA3A-1590C7DA5FAD}" sibTransId="{4B1B5F2A-8F90-4644-9957-85B9FD547B3A}"/>
    <dgm:cxn modelId="{7695CCCE-83F3-4766-8F0F-08E29380CEC6}" type="presOf" srcId="{6CEB9541-967D-4A2E-9319-5AE4C3DC0671}" destId="{CA73E57D-FAA2-42BF-9BEA-0A3D534772C4}" srcOrd="0" destOrd="0" presId="urn:microsoft.com/office/officeart/2005/8/layout/vList2"/>
    <dgm:cxn modelId="{3E0E41B2-8659-4119-AE8E-22F7F41400F2}" type="presOf" srcId="{589B46D3-9485-4FCB-BBFC-0899027F7ABF}" destId="{9B66E63B-8CD8-4A5D-80DA-0100B8A00E8F}" srcOrd="0" destOrd="0" presId="urn:microsoft.com/office/officeart/2005/8/layout/vList2"/>
    <dgm:cxn modelId="{D368C52F-8CC2-48A1-B847-45F7C12EDD44}" type="presOf" srcId="{A60B949B-C5D2-4C72-A0D6-3C9FB74A8356}" destId="{E932851F-AB95-44F4-895D-D7A939731741}" srcOrd="0" destOrd="0" presId="urn:microsoft.com/office/officeart/2005/8/layout/vList2"/>
    <dgm:cxn modelId="{57C63C83-27CF-43AF-A445-CB2EA69E58FB}" type="presOf" srcId="{3BD9B80C-233B-45D0-A94F-28B34BA3C390}" destId="{075E517A-A86F-472F-B6D5-5EE463FB90A2}" srcOrd="0" destOrd="0" presId="urn:microsoft.com/office/officeart/2005/8/layout/vList2"/>
    <dgm:cxn modelId="{653A5BE9-547C-4145-ADE8-DF944E70A028}" type="presParOf" srcId="{CA73E57D-FAA2-42BF-9BEA-0A3D534772C4}" destId="{9B66E63B-8CD8-4A5D-80DA-0100B8A00E8F}" srcOrd="0" destOrd="0" presId="urn:microsoft.com/office/officeart/2005/8/layout/vList2"/>
    <dgm:cxn modelId="{9789F689-9F3E-4C74-88B5-B0E97ECEA908}" type="presParOf" srcId="{CA73E57D-FAA2-42BF-9BEA-0A3D534772C4}" destId="{075E517A-A86F-472F-B6D5-5EE463FB90A2}" srcOrd="1" destOrd="0" presId="urn:microsoft.com/office/officeart/2005/8/layout/vList2"/>
    <dgm:cxn modelId="{E5A34F7D-CFC6-45AB-A3BF-F4A264D56192}" type="presParOf" srcId="{CA73E57D-FAA2-42BF-9BEA-0A3D534772C4}" destId="{7D4A189E-B8E1-4C0F-8173-C7823E3240EB}" srcOrd="2" destOrd="0" presId="urn:microsoft.com/office/officeart/2005/8/layout/vList2"/>
    <dgm:cxn modelId="{382D0CAC-5E61-46D4-9D68-8BA8DEADB8B6}" type="presParOf" srcId="{CA73E57D-FAA2-42BF-9BEA-0A3D534772C4}" destId="{E932851F-AB95-44F4-895D-D7A9397317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EAB19-5D1F-4D9D-ABAD-DC273EA990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50D47-AE85-40DA-B770-8DE6B1B06AB9}">
      <dgm:prSet phldrT="[Text]" custT="1"/>
      <dgm:spPr/>
      <dgm:t>
        <a:bodyPr/>
        <a:lstStyle/>
        <a:p>
          <a:r>
            <a:rPr lang="en-US" sz="3200" dirty="0" smtClean="0"/>
            <a:t>Before class: Generation</a:t>
          </a:r>
          <a:endParaRPr lang="en-US" sz="3200" dirty="0"/>
        </a:p>
      </dgm:t>
    </dgm:pt>
    <dgm:pt modelId="{E2CA45DC-095C-4B17-B28A-4263CE89BCF1}" type="parTrans" cxnId="{CCB2B391-068E-4BBC-9CA9-42F62FE2BDAC}">
      <dgm:prSet/>
      <dgm:spPr/>
      <dgm:t>
        <a:bodyPr/>
        <a:lstStyle/>
        <a:p>
          <a:endParaRPr lang="en-US"/>
        </a:p>
      </dgm:t>
    </dgm:pt>
    <dgm:pt modelId="{1F4648F5-3730-4CA7-9451-1518704E75CF}" type="sibTrans" cxnId="{CCB2B391-068E-4BBC-9CA9-42F62FE2BDAC}">
      <dgm:prSet/>
      <dgm:spPr/>
      <dgm:t>
        <a:bodyPr/>
        <a:lstStyle/>
        <a:p>
          <a:endParaRPr lang="en-US"/>
        </a:p>
      </dgm:t>
    </dgm:pt>
    <dgm:pt modelId="{226DE538-4E49-48A0-9C94-EE4A171421ED}">
      <dgm:prSet phldrT="[Text]" custT="1"/>
      <dgm:spPr/>
      <dgm:t>
        <a:bodyPr/>
        <a:lstStyle/>
        <a:p>
          <a:r>
            <a:rPr lang="en-US" sz="2000" dirty="0" smtClean="0"/>
            <a:t>Think of main questions to be addressed.</a:t>
          </a:r>
          <a:endParaRPr lang="en-US" sz="2000" dirty="0"/>
        </a:p>
      </dgm:t>
    </dgm:pt>
    <dgm:pt modelId="{0BFBC0FD-E1E2-4C13-B946-6FB0E61AE775}" type="parTrans" cxnId="{5AAB04D2-718B-4FE2-AA07-E3D80A33D830}">
      <dgm:prSet/>
      <dgm:spPr/>
      <dgm:t>
        <a:bodyPr/>
        <a:lstStyle/>
        <a:p>
          <a:endParaRPr lang="en-US"/>
        </a:p>
      </dgm:t>
    </dgm:pt>
    <dgm:pt modelId="{A4EA3FA8-366A-496C-A7AF-F2F4AAFDE38E}" type="sibTrans" cxnId="{5AAB04D2-718B-4FE2-AA07-E3D80A33D830}">
      <dgm:prSet/>
      <dgm:spPr/>
      <dgm:t>
        <a:bodyPr/>
        <a:lstStyle/>
        <a:p>
          <a:endParaRPr lang="en-US"/>
        </a:p>
      </dgm:t>
    </dgm:pt>
    <dgm:pt modelId="{68BB5423-BE66-40F2-BB4F-702DB0131A4F}">
      <dgm:prSet phldrT="[Text]" custT="1"/>
      <dgm:spPr/>
      <dgm:t>
        <a:bodyPr/>
        <a:lstStyle/>
        <a:p>
          <a:r>
            <a:rPr lang="en-US" sz="2000" dirty="0" smtClean="0"/>
            <a:t>Guess what the answers might be.</a:t>
          </a:r>
          <a:endParaRPr lang="en-US" sz="2000" dirty="0"/>
        </a:p>
      </dgm:t>
    </dgm:pt>
    <dgm:pt modelId="{F03F9920-1A0B-46C2-B0E5-FE48839F2EF2}" type="parTrans" cxnId="{05C4CDC1-8851-47D5-B2D3-9CAD143F4EA7}">
      <dgm:prSet/>
      <dgm:spPr/>
      <dgm:t>
        <a:bodyPr/>
        <a:lstStyle/>
        <a:p>
          <a:endParaRPr lang="en-US"/>
        </a:p>
      </dgm:t>
    </dgm:pt>
    <dgm:pt modelId="{F8F952E3-6DE1-40BD-AD66-D0C6C41D081E}" type="sibTrans" cxnId="{05C4CDC1-8851-47D5-B2D3-9CAD143F4EA7}">
      <dgm:prSet/>
      <dgm:spPr/>
      <dgm:t>
        <a:bodyPr/>
        <a:lstStyle/>
        <a:p>
          <a:endParaRPr lang="en-US"/>
        </a:p>
      </dgm:t>
    </dgm:pt>
    <dgm:pt modelId="{D3356680-2B12-4FAF-A41F-08E28C48317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Class</a:t>
          </a:r>
          <a:endParaRPr lang="en-US" sz="3200" dirty="0"/>
        </a:p>
      </dgm:t>
    </dgm:pt>
    <dgm:pt modelId="{F20F249C-543B-4D0D-A374-B7731F1FD3B5}" type="parTrans" cxnId="{E7F9EC6A-2238-4637-8C4D-A15B52F797B9}">
      <dgm:prSet/>
      <dgm:spPr/>
      <dgm:t>
        <a:bodyPr/>
        <a:lstStyle/>
        <a:p>
          <a:endParaRPr lang="en-US"/>
        </a:p>
      </dgm:t>
    </dgm:pt>
    <dgm:pt modelId="{FC08F399-3C9D-454F-807C-A1BECCEB94A0}" type="sibTrans" cxnId="{E7F9EC6A-2238-4637-8C4D-A15B52F797B9}">
      <dgm:prSet/>
      <dgm:spPr/>
      <dgm:t>
        <a:bodyPr/>
        <a:lstStyle/>
        <a:p>
          <a:endParaRPr lang="en-US"/>
        </a:p>
      </dgm:t>
    </dgm:pt>
    <dgm:pt modelId="{AD7264D4-16EB-4128-8042-9D508D187B80}">
      <dgm:prSet phldrT="[Text]" custT="1"/>
      <dgm:spPr/>
      <dgm:t>
        <a:bodyPr/>
        <a:lstStyle/>
        <a:p>
          <a:r>
            <a:rPr lang="en-US" sz="3200" dirty="0" smtClean="0"/>
            <a:t>After class: Retrieval practice</a:t>
          </a:r>
          <a:endParaRPr lang="en-US" sz="3200" dirty="0"/>
        </a:p>
      </dgm:t>
    </dgm:pt>
    <dgm:pt modelId="{CE0879A7-1A89-4D42-B0E2-76754D705761}" type="parTrans" cxnId="{EF92174A-3916-44B5-BEF0-FFB1F4EB1DA1}">
      <dgm:prSet/>
      <dgm:spPr/>
      <dgm:t>
        <a:bodyPr/>
        <a:lstStyle/>
        <a:p>
          <a:endParaRPr lang="en-US"/>
        </a:p>
      </dgm:t>
    </dgm:pt>
    <dgm:pt modelId="{37DFD782-C646-4D8F-9554-4336E2DD7892}" type="sibTrans" cxnId="{EF92174A-3916-44B5-BEF0-FFB1F4EB1DA1}">
      <dgm:prSet/>
      <dgm:spPr/>
      <dgm:t>
        <a:bodyPr/>
        <a:lstStyle/>
        <a:p>
          <a:endParaRPr lang="en-US"/>
        </a:p>
      </dgm:t>
    </dgm:pt>
    <dgm:pt modelId="{8EDF5DC5-A63E-4C68-8431-3502FD6EA252}">
      <dgm:prSet phldrT="[Text]" custT="1"/>
      <dgm:spPr/>
      <dgm:t>
        <a:bodyPr/>
        <a:lstStyle/>
        <a:p>
          <a:r>
            <a:rPr lang="en-US" sz="2000" dirty="0" smtClean="0"/>
            <a:t>Create an outline from memory of what was covered.</a:t>
          </a:r>
          <a:endParaRPr lang="en-US" sz="2000" dirty="0"/>
        </a:p>
      </dgm:t>
    </dgm:pt>
    <dgm:pt modelId="{3211A17F-FC03-4DDF-A213-4B0B340177A0}" type="parTrans" cxnId="{1E410BFA-D11E-432A-8986-548FA8B11C44}">
      <dgm:prSet/>
      <dgm:spPr/>
      <dgm:t>
        <a:bodyPr/>
        <a:lstStyle/>
        <a:p>
          <a:endParaRPr lang="en-US"/>
        </a:p>
      </dgm:t>
    </dgm:pt>
    <dgm:pt modelId="{CA7571EB-7FF7-4F53-BB3A-325ACA206267}" type="sibTrans" cxnId="{1E410BFA-D11E-432A-8986-548FA8B11C44}">
      <dgm:prSet/>
      <dgm:spPr/>
      <dgm:t>
        <a:bodyPr/>
        <a:lstStyle/>
        <a:p>
          <a:endParaRPr lang="en-US"/>
        </a:p>
      </dgm:t>
    </dgm:pt>
    <dgm:pt modelId="{1253CF2A-7D19-4B98-86E5-D5F0E90267BC}">
      <dgm:prSet phldrT="[Text]"/>
      <dgm:spPr/>
      <dgm:t>
        <a:bodyPr/>
        <a:lstStyle/>
        <a:p>
          <a:r>
            <a:rPr lang="en-US" dirty="0" smtClean="0"/>
            <a:t>Give yourself a mini-lecture on the topic. </a:t>
          </a:r>
          <a:endParaRPr lang="en-US" dirty="0"/>
        </a:p>
      </dgm:t>
    </dgm:pt>
    <dgm:pt modelId="{2604CA5B-F4BC-42A4-93A6-DB07371328C7}" type="parTrans" cxnId="{D1829D28-EDB1-4A3E-A98D-4D4366BFB049}">
      <dgm:prSet/>
      <dgm:spPr/>
      <dgm:t>
        <a:bodyPr/>
        <a:lstStyle/>
        <a:p>
          <a:endParaRPr lang="en-US"/>
        </a:p>
      </dgm:t>
    </dgm:pt>
    <dgm:pt modelId="{74F0DA2B-BFD4-4C5A-A1B6-497E9F68F818}" type="sibTrans" cxnId="{D1829D28-EDB1-4A3E-A98D-4D4366BFB049}">
      <dgm:prSet/>
      <dgm:spPr/>
      <dgm:t>
        <a:bodyPr/>
        <a:lstStyle/>
        <a:p>
          <a:endParaRPr lang="en-US"/>
        </a:p>
      </dgm:t>
    </dgm:pt>
    <dgm:pt modelId="{C6CF08B3-BBFE-4FC7-8D2B-EF53AE9A9F07}" type="pres">
      <dgm:prSet presAssocID="{8CEEAB19-5D1F-4D9D-ABAD-DC273EA990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607BA-F073-4A41-9BA5-5FB0C150662D}" type="pres">
      <dgm:prSet presAssocID="{AD7264D4-16EB-4128-8042-9D508D187B80}" presName="boxAndChildren" presStyleCnt="0"/>
      <dgm:spPr/>
    </dgm:pt>
    <dgm:pt modelId="{B6D4EEDB-9535-49E9-BC85-D9296BDEEC19}" type="pres">
      <dgm:prSet presAssocID="{AD7264D4-16EB-4128-8042-9D508D187B80}" presName="parentTextBox" presStyleLbl="node1" presStyleIdx="0" presStyleCnt="3"/>
      <dgm:spPr/>
      <dgm:t>
        <a:bodyPr/>
        <a:lstStyle/>
        <a:p>
          <a:endParaRPr lang="en-US"/>
        </a:p>
      </dgm:t>
    </dgm:pt>
    <dgm:pt modelId="{1D7624EE-5278-454D-93BC-FDC609E40EF0}" type="pres">
      <dgm:prSet presAssocID="{AD7264D4-16EB-4128-8042-9D508D187B80}" presName="entireBox" presStyleLbl="node1" presStyleIdx="0" presStyleCnt="3"/>
      <dgm:spPr/>
      <dgm:t>
        <a:bodyPr/>
        <a:lstStyle/>
        <a:p>
          <a:endParaRPr lang="en-US"/>
        </a:p>
      </dgm:t>
    </dgm:pt>
    <dgm:pt modelId="{E0D176D8-0FC6-4758-BFAE-43E074193136}" type="pres">
      <dgm:prSet presAssocID="{AD7264D4-16EB-4128-8042-9D508D187B80}" presName="descendantBox" presStyleCnt="0"/>
      <dgm:spPr/>
    </dgm:pt>
    <dgm:pt modelId="{2D569AA2-2F8C-4A45-9536-76A12B0A7642}" type="pres">
      <dgm:prSet presAssocID="{8EDF5DC5-A63E-4C68-8431-3502FD6EA252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E48A7-75E5-4EF8-8AA0-A6EFC9B0C6E1}" type="pres">
      <dgm:prSet presAssocID="{1253CF2A-7D19-4B98-86E5-D5F0E90267B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5D44-3F5C-4974-BEE5-9EC0CD202833}" type="pres">
      <dgm:prSet presAssocID="{FC08F399-3C9D-454F-807C-A1BECCEB94A0}" presName="sp" presStyleCnt="0"/>
      <dgm:spPr/>
    </dgm:pt>
    <dgm:pt modelId="{66E4BFF3-B034-45BA-95D4-A2D7A77F16EE}" type="pres">
      <dgm:prSet presAssocID="{D3356680-2B12-4FAF-A41F-08E28C483172}" presName="arrowAndChildren" presStyleCnt="0"/>
      <dgm:spPr/>
    </dgm:pt>
    <dgm:pt modelId="{28EF1DC9-DB65-4CC0-AEE7-5EF8D3E1967B}" type="pres">
      <dgm:prSet presAssocID="{D3356680-2B12-4FAF-A41F-08E28C483172}" presName="parentTextArrow" presStyleLbl="node1" presStyleIdx="1" presStyleCnt="3" custScaleY="67949"/>
      <dgm:spPr/>
      <dgm:t>
        <a:bodyPr/>
        <a:lstStyle/>
        <a:p>
          <a:endParaRPr lang="en-US"/>
        </a:p>
      </dgm:t>
    </dgm:pt>
    <dgm:pt modelId="{0787089C-4823-4DEA-A66E-BE27FCD67E61}" type="pres">
      <dgm:prSet presAssocID="{1F4648F5-3730-4CA7-9451-1518704E75CF}" presName="sp" presStyleCnt="0"/>
      <dgm:spPr/>
    </dgm:pt>
    <dgm:pt modelId="{600B077B-8A03-4384-A778-9F2AA8781D8E}" type="pres">
      <dgm:prSet presAssocID="{56350D47-AE85-40DA-B770-8DE6B1B06AB9}" presName="arrowAndChildren" presStyleCnt="0"/>
      <dgm:spPr/>
    </dgm:pt>
    <dgm:pt modelId="{752692CB-4FE2-44DD-B1B8-C42BDA533193}" type="pres">
      <dgm:prSet presAssocID="{56350D47-AE85-40DA-B770-8DE6B1B06AB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DED7AAB-D1E5-4101-8D3E-65129FE5A89C}" type="pres">
      <dgm:prSet presAssocID="{56350D47-AE85-40DA-B770-8DE6B1B06AB9}" presName="arrow" presStyleLbl="node1" presStyleIdx="2" presStyleCnt="3" custScaleY="86903"/>
      <dgm:spPr/>
      <dgm:t>
        <a:bodyPr/>
        <a:lstStyle/>
        <a:p>
          <a:endParaRPr lang="en-US"/>
        </a:p>
      </dgm:t>
    </dgm:pt>
    <dgm:pt modelId="{2616E677-EC6E-4A39-9994-BD9F1F43A10C}" type="pres">
      <dgm:prSet presAssocID="{56350D47-AE85-40DA-B770-8DE6B1B06AB9}" presName="descendantArrow" presStyleCnt="0"/>
      <dgm:spPr/>
    </dgm:pt>
    <dgm:pt modelId="{8C454031-8B5F-423B-8D85-44548F8AD088}" type="pres">
      <dgm:prSet presAssocID="{226DE538-4E49-48A0-9C94-EE4A171421E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7F21-33E8-45DB-A902-1834A4973545}" type="pres">
      <dgm:prSet presAssocID="{68BB5423-BE66-40F2-BB4F-702DB0131A4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ACABC-F14D-4000-B039-84A32CB10C93}" type="presOf" srcId="{1253CF2A-7D19-4B98-86E5-D5F0E90267BC}" destId="{D77E48A7-75E5-4EF8-8AA0-A6EFC9B0C6E1}" srcOrd="0" destOrd="0" presId="urn:microsoft.com/office/officeart/2005/8/layout/process4"/>
    <dgm:cxn modelId="{423395C7-5CC5-441C-8DFA-05D8E11C91D9}" type="presOf" srcId="{226DE538-4E49-48A0-9C94-EE4A171421ED}" destId="{8C454031-8B5F-423B-8D85-44548F8AD088}" srcOrd="0" destOrd="0" presId="urn:microsoft.com/office/officeart/2005/8/layout/process4"/>
    <dgm:cxn modelId="{A3BCA574-8EE8-4090-B6D4-3E4AE7810896}" type="presOf" srcId="{8CEEAB19-5D1F-4D9D-ABAD-DC273EA9902A}" destId="{C6CF08B3-BBFE-4FC7-8D2B-EF53AE9A9F07}" srcOrd="0" destOrd="0" presId="urn:microsoft.com/office/officeart/2005/8/layout/process4"/>
    <dgm:cxn modelId="{05C4CDC1-8851-47D5-B2D3-9CAD143F4EA7}" srcId="{56350D47-AE85-40DA-B770-8DE6B1B06AB9}" destId="{68BB5423-BE66-40F2-BB4F-702DB0131A4F}" srcOrd="1" destOrd="0" parTransId="{F03F9920-1A0B-46C2-B0E5-FE48839F2EF2}" sibTransId="{F8F952E3-6DE1-40BD-AD66-D0C6C41D081E}"/>
    <dgm:cxn modelId="{198A29B5-381A-49D7-B797-4B2DD4D37A06}" type="presOf" srcId="{AD7264D4-16EB-4128-8042-9D508D187B80}" destId="{B6D4EEDB-9535-49E9-BC85-D9296BDEEC19}" srcOrd="0" destOrd="0" presId="urn:microsoft.com/office/officeart/2005/8/layout/process4"/>
    <dgm:cxn modelId="{DD307443-7C25-40A5-B3BB-02DCDE4EBC76}" type="presOf" srcId="{D3356680-2B12-4FAF-A41F-08E28C483172}" destId="{28EF1DC9-DB65-4CC0-AEE7-5EF8D3E1967B}" srcOrd="0" destOrd="0" presId="urn:microsoft.com/office/officeart/2005/8/layout/process4"/>
    <dgm:cxn modelId="{CD66E904-9134-426A-BD36-B96A9B988B3D}" type="presOf" srcId="{AD7264D4-16EB-4128-8042-9D508D187B80}" destId="{1D7624EE-5278-454D-93BC-FDC609E40EF0}" srcOrd="1" destOrd="0" presId="urn:microsoft.com/office/officeart/2005/8/layout/process4"/>
    <dgm:cxn modelId="{CCB2B391-068E-4BBC-9CA9-42F62FE2BDAC}" srcId="{8CEEAB19-5D1F-4D9D-ABAD-DC273EA9902A}" destId="{56350D47-AE85-40DA-B770-8DE6B1B06AB9}" srcOrd="0" destOrd="0" parTransId="{E2CA45DC-095C-4B17-B28A-4263CE89BCF1}" sibTransId="{1F4648F5-3730-4CA7-9451-1518704E75CF}"/>
    <dgm:cxn modelId="{E7F9EC6A-2238-4637-8C4D-A15B52F797B9}" srcId="{8CEEAB19-5D1F-4D9D-ABAD-DC273EA9902A}" destId="{D3356680-2B12-4FAF-A41F-08E28C483172}" srcOrd="1" destOrd="0" parTransId="{F20F249C-543B-4D0D-A374-B7731F1FD3B5}" sibTransId="{FC08F399-3C9D-454F-807C-A1BECCEB94A0}"/>
    <dgm:cxn modelId="{CE7E9790-8601-4E89-9E85-8606D986558F}" type="presOf" srcId="{68BB5423-BE66-40F2-BB4F-702DB0131A4F}" destId="{634A7F21-33E8-45DB-A902-1834A4973545}" srcOrd="0" destOrd="0" presId="urn:microsoft.com/office/officeart/2005/8/layout/process4"/>
    <dgm:cxn modelId="{EF92174A-3916-44B5-BEF0-FFB1F4EB1DA1}" srcId="{8CEEAB19-5D1F-4D9D-ABAD-DC273EA9902A}" destId="{AD7264D4-16EB-4128-8042-9D508D187B80}" srcOrd="2" destOrd="0" parTransId="{CE0879A7-1A89-4D42-B0E2-76754D705761}" sibTransId="{37DFD782-C646-4D8F-9554-4336E2DD7892}"/>
    <dgm:cxn modelId="{1E410BFA-D11E-432A-8986-548FA8B11C44}" srcId="{AD7264D4-16EB-4128-8042-9D508D187B80}" destId="{8EDF5DC5-A63E-4C68-8431-3502FD6EA252}" srcOrd="0" destOrd="0" parTransId="{3211A17F-FC03-4DDF-A213-4B0B340177A0}" sibTransId="{CA7571EB-7FF7-4F53-BB3A-325ACA206267}"/>
    <dgm:cxn modelId="{E4C5F48B-7153-43C2-9DA6-C9E86A5BCF0D}" type="presOf" srcId="{56350D47-AE85-40DA-B770-8DE6B1B06AB9}" destId="{BDED7AAB-D1E5-4101-8D3E-65129FE5A89C}" srcOrd="1" destOrd="0" presId="urn:microsoft.com/office/officeart/2005/8/layout/process4"/>
    <dgm:cxn modelId="{B49C5474-D62E-4B34-903B-0757C180E400}" type="presOf" srcId="{8EDF5DC5-A63E-4C68-8431-3502FD6EA252}" destId="{2D569AA2-2F8C-4A45-9536-76A12B0A7642}" srcOrd="0" destOrd="0" presId="urn:microsoft.com/office/officeart/2005/8/layout/process4"/>
    <dgm:cxn modelId="{D1829D28-EDB1-4A3E-A98D-4D4366BFB049}" srcId="{AD7264D4-16EB-4128-8042-9D508D187B80}" destId="{1253CF2A-7D19-4B98-86E5-D5F0E90267BC}" srcOrd="1" destOrd="0" parTransId="{2604CA5B-F4BC-42A4-93A6-DB07371328C7}" sibTransId="{74F0DA2B-BFD4-4C5A-A1B6-497E9F68F818}"/>
    <dgm:cxn modelId="{5AAB04D2-718B-4FE2-AA07-E3D80A33D830}" srcId="{56350D47-AE85-40DA-B770-8DE6B1B06AB9}" destId="{226DE538-4E49-48A0-9C94-EE4A171421ED}" srcOrd="0" destOrd="0" parTransId="{0BFBC0FD-E1E2-4C13-B946-6FB0E61AE775}" sibTransId="{A4EA3FA8-366A-496C-A7AF-F2F4AAFDE38E}"/>
    <dgm:cxn modelId="{5F13B810-1961-4145-BB09-81571CA38BAF}" type="presOf" srcId="{56350D47-AE85-40DA-B770-8DE6B1B06AB9}" destId="{752692CB-4FE2-44DD-B1B8-C42BDA533193}" srcOrd="0" destOrd="0" presId="urn:microsoft.com/office/officeart/2005/8/layout/process4"/>
    <dgm:cxn modelId="{B109C04C-DB8A-4EEC-9C87-BF0312D00755}" type="presParOf" srcId="{C6CF08B3-BBFE-4FC7-8D2B-EF53AE9A9F07}" destId="{761607BA-F073-4A41-9BA5-5FB0C150662D}" srcOrd="0" destOrd="0" presId="urn:microsoft.com/office/officeart/2005/8/layout/process4"/>
    <dgm:cxn modelId="{C0F47D47-50C2-4F5E-93B7-609875FF0823}" type="presParOf" srcId="{761607BA-F073-4A41-9BA5-5FB0C150662D}" destId="{B6D4EEDB-9535-49E9-BC85-D9296BDEEC19}" srcOrd="0" destOrd="0" presId="urn:microsoft.com/office/officeart/2005/8/layout/process4"/>
    <dgm:cxn modelId="{4841EC9B-4907-405A-B0A3-E0E3B95F5D5E}" type="presParOf" srcId="{761607BA-F073-4A41-9BA5-5FB0C150662D}" destId="{1D7624EE-5278-454D-93BC-FDC609E40EF0}" srcOrd="1" destOrd="0" presId="urn:microsoft.com/office/officeart/2005/8/layout/process4"/>
    <dgm:cxn modelId="{95F3944D-5C21-4456-B944-63E85C8FA187}" type="presParOf" srcId="{761607BA-F073-4A41-9BA5-5FB0C150662D}" destId="{E0D176D8-0FC6-4758-BFAE-43E074193136}" srcOrd="2" destOrd="0" presId="urn:microsoft.com/office/officeart/2005/8/layout/process4"/>
    <dgm:cxn modelId="{EA34CA93-80DA-4CB9-9659-7B3281E1273A}" type="presParOf" srcId="{E0D176D8-0FC6-4758-BFAE-43E074193136}" destId="{2D569AA2-2F8C-4A45-9536-76A12B0A7642}" srcOrd="0" destOrd="0" presId="urn:microsoft.com/office/officeart/2005/8/layout/process4"/>
    <dgm:cxn modelId="{196EBA73-95AF-407D-964C-F4542E4F08A9}" type="presParOf" srcId="{E0D176D8-0FC6-4758-BFAE-43E074193136}" destId="{D77E48A7-75E5-4EF8-8AA0-A6EFC9B0C6E1}" srcOrd="1" destOrd="0" presId="urn:microsoft.com/office/officeart/2005/8/layout/process4"/>
    <dgm:cxn modelId="{D770C7BB-8839-48BF-85D0-E817DA852E78}" type="presParOf" srcId="{C6CF08B3-BBFE-4FC7-8D2B-EF53AE9A9F07}" destId="{F6585D44-3F5C-4974-BEE5-9EC0CD202833}" srcOrd="1" destOrd="0" presId="urn:microsoft.com/office/officeart/2005/8/layout/process4"/>
    <dgm:cxn modelId="{42E2D573-9712-4094-A119-0876349C171E}" type="presParOf" srcId="{C6CF08B3-BBFE-4FC7-8D2B-EF53AE9A9F07}" destId="{66E4BFF3-B034-45BA-95D4-A2D7A77F16EE}" srcOrd="2" destOrd="0" presId="urn:microsoft.com/office/officeart/2005/8/layout/process4"/>
    <dgm:cxn modelId="{F7411652-B670-435A-8E61-DF9389DB69AD}" type="presParOf" srcId="{66E4BFF3-B034-45BA-95D4-A2D7A77F16EE}" destId="{28EF1DC9-DB65-4CC0-AEE7-5EF8D3E1967B}" srcOrd="0" destOrd="0" presId="urn:microsoft.com/office/officeart/2005/8/layout/process4"/>
    <dgm:cxn modelId="{0C7BE9BB-116F-475F-8FD8-202A61D40400}" type="presParOf" srcId="{C6CF08B3-BBFE-4FC7-8D2B-EF53AE9A9F07}" destId="{0787089C-4823-4DEA-A66E-BE27FCD67E61}" srcOrd="3" destOrd="0" presId="urn:microsoft.com/office/officeart/2005/8/layout/process4"/>
    <dgm:cxn modelId="{49C659B3-CCE3-47C9-BD29-ECBF4F28148B}" type="presParOf" srcId="{C6CF08B3-BBFE-4FC7-8D2B-EF53AE9A9F07}" destId="{600B077B-8A03-4384-A778-9F2AA8781D8E}" srcOrd="4" destOrd="0" presId="urn:microsoft.com/office/officeart/2005/8/layout/process4"/>
    <dgm:cxn modelId="{BED87491-A36E-4FDF-87C1-FD5B879D0681}" type="presParOf" srcId="{600B077B-8A03-4384-A778-9F2AA8781D8E}" destId="{752692CB-4FE2-44DD-B1B8-C42BDA533193}" srcOrd="0" destOrd="0" presId="urn:microsoft.com/office/officeart/2005/8/layout/process4"/>
    <dgm:cxn modelId="{7F3E13C4-17B8-46CD-8195-593FECCA6229}" type="presParOf" srcId="{600B077B-8A03-4384-A778-9F2AA8781D8E}" destId="{BDED7AAB-D1E5-4101-8D3E-65129FE5A89C}" srcOrd="1" destOrd="0" presId="urn:microsoft.com/office/officeart/2005/8/layout/process4"/>
    <dgm:cxn modelId="{9A27B4D7-C7F9-432F-9E14-ED10AAEFC231}" type="presParOf" srcId="{600B077B-8A03-4384-A778-9F2AA8781D8E}" destId="{2616E677-EC6E-4A39-9994-BD9F1F43A10C}" srcOrd="2" destOrd="0" presId="urn:microsoft.com/office/officeart/2005/8/layout/process4"/>
    <dgm:cxn modelId="{610FF30C-29CF-4A19-9C7E-6166DC52A59C}" type="presParOf" srcId="{2616E677-EC6E-4A39-9994-BD9F1F43A10C}" destId="{8C454031-8B5F-423B-8D85-44548F8AD088}" srcOrd="0" destOrd="0" presId="urn:microsoft.com/office/officeart/2005/8/layout/process4"/>
    <dgm:cxn modelId="{E19B065D-94B1-4642-86CB-110FF9E29CE0}" type="presParOf" srcId="{2616E677-EC6E-4A39-9994-BD9F1F43A10C}" destId="{634A7F21-33E8-45DB-A902-1834A497354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EAB19-5D1F-4D9D-ABAD-DC273EA990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50D47-AE85-40DA-B770-8DE6B1B06AB9}">
      <dgm:prSet phldrT="[Text]" custT="1"/>
      <dgm:spPr/>
      <dgm:t>
        <a:bodyPr/>
        <a:lstStyle/>
        <a:p>
          <a:r>
            <a:rPr lang="en-US" sz="3200" dirty="0" smtClean="0"/>
            <a:t>Before reading: Generation</a:t>
          </a:r>
          <a:endParaRPr lang="en-US" sz="3200" dirty="0"/>
        </a:p>
      </dgm:t>
    </dgm:pt>
    <dgm:pt modelId="{E2CA45DC-095C-4B17-B28A-4263CE89BCF1}" type="parTrans" cxnId="{CCB2B391-068E-4BBC-9CA9-42F62FE2BDAC}">
      <dgm:prSet/>
      <dgm:spPr/>
      <dgm:t>
        <a:bodyPr/>
        <a:lstStyle/>
        <a:p>
          <a:endParaRPr lang="en-US"/>
        </a:p>
      </dgm:t>
    </dgm:pt>
    <dgm:pt modelId="{1F4648F5-3730-4CA7-9451-1518704E75CF}" type="sibTrans" cxnId="{CCB2B391-068E-4BBC-9CA9-42F62FE2BDAC}">
      <dgm:prSet/>
      <dgm:spPr/>
      <dgm:t>
        <a:bodyPr/>
        <a:lstStyle/>
        <a:p>
          <a:endParaRPr lang="en-US"/>
        </a:p>
      </dgm:t>
    </dgm:pt>
    <dgm:pt modelId="{226DE538-4E49-48A0-9C94-EE4A171421ED}">
      <dgm:prSet phldrT="[Text]" custT="1"/>
      <dgm:spPr/>
      <dgm:t>
        <a:bodyPr/>
        <a:lstStyle/>
        <a:p>
          <a:r>
            <a:rPr lang="en-US" sz="2000" dirty="0" smtClean="0"/>
            <a:t>Think of main questions to be addressed.</a:t>
          </a:r>
          <a:endParaRPr lang="en-US" sz="2000" dirty="0"/>
        </a:p>
      </dgm:t>
    </dgm:pt>
    <dgm:pt modelId="{0BFBC0FD-E1E2-4C13-B946-6FB0E61AE775}" type="parTrans" cxnId="{5AAB04D2-718B-4FE2-AA07-E3D80A33D830}">
      <dgm:prSet/>
      <dgm:spPr/>
      <dgm:t>
        <a:bodyPr/>
        <a:lstStyle/>
        <a:p>
          <a:endParaRPr lang="en-US"/>
        </a:p>
      </dgm:t>
    </dgm:pt>
    <dgm:pt modelId="{A4EA3FA8-366A-496C-A7AF-F2F4AAFDE38E}" type="sibTrans" cxnId="{5AAB04D2-718B-4FE2-AA07-E3D80A33D830}">
      <dgm:prSet/>
      <dgm:spPr/>
      <dgm:t>
        <a:bodyPr/>
        <a:lstStyle/>
        <a:p>
          <a:endParaRPr lang="en-US"/>
        </a:p>
      </dgm:t>
    </dgm:pt>
    <dgm:pt modelId="{68BB5423-BE66-40F2-BB4F-702DB0131A4F}">
      <dgm:prSet phldrT="[Text]" custT="1"/>
      <dgm:spPr/>
      <dgm:t>
        <a:bodyPr/>
        <a:lstStyle/>
        <a:p>
          <a:r>
            <a:rPr lang="en-US" sz="2000" dirty="0" smtClean="0"/>
            <a:t>Guess what the answers might be.</a:t>
          </a:r>
          <a:endParaRPr lang="en-US" sz="2000" dirty="0"/>
        </a:p>
      </dgm:t>
    </dgm:pt>
    <dgm:pt modelId="{F03F9920-1A0B-46C2-B0E5-FE48839F2EF2}" type="parTrans" cxnId="{05C4CDC1-8851-47D5-B2D3-9CAD143F4EA7}">
      <dgm:prSet/>
      <dgm:spPr/>
      <dgm:t>
        <a:bodyPr/>
        <a:lstStyle/>
        <a:p>
          <a:endParaRPr lang="en-US"/>
        </a:p>
      </dgm:t>
    </dgm:pt>
    <dgm:pt modelId="{F8F952E3-6DE1-40BD-AD66-D0C6C41D081E}" type="sibTrans" cxnId="{05C4CDC1-8851-47D5-B2D3-9CAD143F4EA7}">
      <dgm:prSet/>
      <dgm:spPr/>
      <dgm:t>
        <a:bodyPr/>
        <a:lstStyle/>
        <a:p>
          <a:endParaRPr lang="en-US"/>
        </a:p>
      </dgm:t>
    </dgm:pt>
    <dgm:pt modelId="{D3356680-2B12-4FAF-A41F-08E28C48317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Reading</a:t>
          </a:r>
          <a:endParaRPr lang="en-US" sz="3200" dirty="0"/>
        </a:p>
      </dgm:t>
    </dgm:pt>
    <dgm:pt modelId="{F20F249C-543B-4D0D-A374-B7731F1FD3B5}" type="parTrans" cxnId="{E7F9EC6A-2238-4637-8C4D-A15B52F797B9}">
      <dgm:prSet/>
      <dgm:spPr/>
      <dgm:t>
        <a:bodyPr/>
        <a:lstStyle/>
        <a:p>
          <a:endParaRPr lang="en-US"/>
        </a:p>
      </dgm:t>
    </dgm:pt>
    <dgm:pt modelId="{FC08F399-3C9D-454F-807C-A1BECCEB94A0}" type="sibTrans" cxnId="{E7F9EC6A-2238-4637-8C4D-A15B52F797B9}">
      <dgm:prSet/>
      <dgm:spPr/>
      <dgm:t>
        <a:bodyPr/>
        <a:lstStyle/>
        <a:p>
          <a:endParaRPr lang="en-US"/>
        </a:p>
      </dgm:t>
    </dgm:pt>
    <dgm:pt modelId="{AD7264D4-16EB-4128-8042-9D508D187B80}">
      <dgm:prSet phldrT="[Text]" custT="1"/>
      <dgm:spPr/>
      <dgm:t>
        <a:bodyPr/>
        <a:lstStyle/>
        <a:p>
          <a:r>
            <a:rPr lang="en-US" sz="3200" dirty="0" smtClean="0"/>
            <a:t>After reading: Retrieval practice</a:t>
          </a:r>
          <a:endParaRPr lang="en-US" sz="3200" dirty="0"/>
        </a:p>
      </dgm:t>
    </dgm:pt>
    <dgm:pt modelId="{CE0879A7-1A89-4D42-B0E2-76754D705761}" type="parTrans" cxnId="{EF92174A-3916-44B5-BEF0-FFB1F4EB1DA1}">
      <dgm:prSet/>
      <dgm:spPr/>
      <dgm:t>
        <a:bodyPr/>
        <a:lstStyle/>
        <a:p>
          <a:endParaRPr lang="en-US"/>
        </a:p>
      </dgm:t>
    </dgm:pt>
    <dgm:pt modelId="{37DFD782-C646-4D8F-9554-4336E2DD7892}" type="sibTrans" cxnId="{EF92174A-3916-44B5-BEF0-FFB1F4EB1DA1}">
      <dgm:prSet/>
      <dgm:spPr/>
      <dgm:t>
        <a:bodyPr/>
        <a:lstStyle/>
        <a:p>
          <a:endParaRPr lang="en-US"/>
        </a:p>
      </dgm:t>
    </dgm:pt>
    <dgm:pt modelId="{8EDF5DC5-A63E-4C68-8431-3502FD6EA252}">
      <dgm:prSet phldrT="[Text]" custT="1"/>
      <dgm:spPr/>
      <dgm:t>
        <a:bodyPr/>
        <a:lstStyle/>
        <a:p>
          <a:r>
            <a:rPr lang="en-US" sz="2000" dirty="0" smtClean="0"/>
            <a:t>Create an outline from memory of what was covered.</a:t>
          </a:r>
          <a:endParaRPr lang="en-US" sz="2000" dirty="0"/>
        </a:p>
      </dgm:t>
    </dgm:pt>
    <dgm:pt modelId="{3211A17F-FC03-4DDF-A213-4B0B340177A0}" type="parTrans" cxnId="{1E410BFA-D11E-432A-8986-548FA8B11C44}">
      <dgm:prSet/>
      <dgm:spPr/>
      <dgm:t>
        <a:bodyPr/>
        <a:lstStyle/>
        <a:p>
          <a:endParaRPr lang="en-US"/>
        </a:p>
      </dgm:t>
    </dgm:pt>
    <dgm:pt modelId="{CA7571EB-7FF7-4F53-BB3A-325ACA206267}" type="sibTrans" cxnId="{1E410BFA-D11E-432A-8986-548FA8B11C44}">
      <dgm:prSet/>
      <dgm:spPr/>
      <dgm:t>
        <a:bodyPr/>
        <a:lstStyle/>
        <a:p>
          <a:endParaRPr lang="en-US"/>
        </a:p>
      </dgm:t>
    </dgm:pt>
    <dgm:pt modelId="{1253CF2A-7D19-4B98-86E5-D5F0E90267BC}">
      <dgm:prSet phldrT="[Text]"/>
      <dgm:spPr/>
      <dgm:t>
        <a:bodyPr/>
        <a:lstStyle/>
        <a:p>
          <a:r>
            <a:rPr lang="en-US" dirty="0" smtClean="0"/>
            <a:t>Give yourself a mini-lecture on the topic. </a:t>
          </a:r>
          <a:endParaRPr lang="en-US" dirty="0"/>
        </a:p>
      </dgm:t>
    </dgm:pt>
    <dgm:pt modelId="{2604CA5B-F4BC-42A4-93A6-DB07371328C7}" type="parTrans" cxnId="{D1829D28-EDB1-4A3E-A98D-4D4366BFB049}">
      <dgm:prSet/>
      <dgm:spPr/>
      <dgm:t>
        <a:bodyPr/>
        <a:lstStyle/>
        <a:p>
          <a:endParaRPr lang="en-US"/>
        </a:p>
      </dgm:t>
    </dgm:pt>
    <dgm:pt modelId="{74F0DA2B-BFD4-4C5A-A1B6-497E9F68F818}" type="sibTrans" cxnId="{D1829D28-EDB1-4A3E-A98D-4D4366BFB049}">
      <dgm:prSet/>
      <dgm:spPr/>
      <dgm:t>
        <a:bodyPr/>
        <a:lstStyle/>
        <a:p>
          <a:endParaRPr lang="en-US"/>
        </a:p>
      </dgm:t>
    </dgm:pt>
    <dgm:pt modelId="{C6CF08B3-BBFE-4FC7-8D2B-EF53AE9A9F07}" type="pres">
      <dgm:prSet presAssocID="{8CEEAB19-5D1F-4D9D-ABAD-DC273EA990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607BA-F073-4A41-9BA5-5FB0C150662D}" type="pres">
      <dgm:prSet presAssocID="{AD7264D4-16EB-4128-8042-9D508D187B80}" presName="boxAndChildren" presStyleCnt="0"/>
      <dgm:spPr/>
    </dgm:pt>
    <dgm:pt modelId="{B6D4EEDB-9535-49E9-BC85-D9296BDEEC19}" type="pres">
      <dgm:prSet presAssocID="{AD7264D4-16EB-4128-8042-9D508D187B80}" presName="parentTextBox" presStyleLbl="node1" presStyleIdx="0" presStyleCnt="3"/>
      <dgm:spPr/>
      <dgm:t>
        <a:bodyPr/>
        <a:lstStyle/>
        <a:p>
          <a:endParaRPr lang="en-US"/>
        </a:p>
      </dgm:t>
    </dgm:pt>
    <dgm:pt modelId="{1D7624EE-5278-454D-93BC-FDC609E40EF0}" type="pres">
      <dgm:prSet presAssocID="{AD7264D4-16EB-4128-8042-9D508D187B80}" presName="entireBox" presStyleLbl="node1" presStyleIdx="0" presStyleCnt="3"/>
      <dgm:spPr/>
      <dgm:t>
        <a:bodyPr/>
        <a:lstStyle/>
        <a:p>
          <a:endParaRPr lang="en-US"/>
        </a:p>
      </dgm:t>
    </dgm:pt>
    <dgm:pt modelId="{E0D176D8-0FC6-4758-BFAE-43E074193136}" type="pres">
      <dgm:prSet presAssocID="{AD7264D4-16EB-4128-8042-9D508D187B80}" presName="descendantBox" presStyleCnt="0"/>
      <dgm:spPr/>
    </dgm:pt>
    <dgm:pt modelId="{2D569AA2-2F8C-4A45-9536-76A12B0A7642}" type="pres">
      <dgm:prSet presAssocID="{8EDF5DC5-A63E-4C68-8431-3502FD6EA252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E48A7-75E5-4EF8-8AA0-A6EFC9B0C6E1}" type="pres">
      <dgm:prSet presAssocID="{1253CF2A-7D19-4B98-86E5-D5F0E90267B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5D44-3F5C-4974-BEE5-9EC0CD202833}" type="pres">
      <dgm:prSet presAssocID="{FC08F399-3C9D-454F-807C-A1BECCEB94A0}" presName="sp" presStyleCnt="0"/>
      <dgm:spPr/>
    </dgm:pt>
    <dgm:pt modelId="{66E4BFF3-B034-45BA-95D4-A2D7A77F16EE}" type="pres">
      <dgm:prSet presAssocID="{D3356680-2B12-4FAF-A41F-08E28C483172}" presName="arrowAndChildren" presStyleCnt="0"/>
      <dgm:spPr/>
    </dgm:pt>
    <dgm:pt modelId="{28EF1DC9-DB65-4CC0-AEE7-5EF8D3E1967B}" type="pres">
      <dgm:prSet presAssocID="{D3356680-2B12-4FAF-A41F-08E28C483172}" presName="parentTextArrow" presStyleLbl="node1" presStyleIdx="1" presStyleCnt="3" custScaleY="67949"/>
      <dgm:spPr/>
      <dgm:t>
        <a:bodyPr/>
        <a:lstStyle/>
        <a:p>
          <a:endParaRPr lang="en-US"/>
        </a:p>
      </dgm:t>
    </dgm:pt>
    <dgm:pt modelId="{0787089C-4823-4DEA-A66E-BE27FCD67E61}" type="pres">
      <dgm:prSet presAssocID="{1F4648F5-3730-4CA7-9451-1518704E75CF}" presName="sp" presStyleCnt="0"/>
      <dgm:spPr/>
    </dgm:pt>
    <dgm:pt modelId="{600B077B-8A03-4384-A778-9F2AA8781D8E}" type="pres">
      <dgm:prSet presAssocID="{56350D47-AE85-40DA-B770-8DE6B1B06AB9}" presName="arrowAndChildren" presStyleCnt="0"/>
      <dgm:spPr/>
    </dgm:pt>
    <dgm:pt modelId="{752692CB-4FE2-44DD-B1B8-C42BDA533193}" type="pres">
      <dgm:prSet presAssocID="{56350D47-AE85-40DA-B770-8DE6B1B06AB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DED7AAB-D1E5-4101-8D3E-65129FE5A89C}" type="pres">
      <dgm:prSet presAssocID="{56350D47-AE85-40DA-B770-8DE6B1B06AB9}" presName="arrow" presStyleLbl="node1" presStyleIdx="2" presStyleCnt="3" custScaleY="86903"/>
      <dgm:spPr/>
      <dgm:t>
        <a:bodyPr/>
        <a:lstStyle/>
        <a:p>
          <a:endParaRPr lang="en-US"/>
        </a:p>
      </dgm:t>
    </dgm:pt>
    <dgm:pt modelId="{2616E677-EC6E-4A39-9994-BD9F1F43A10C}" type="pres">
      <dgm:prSet presAssocID="{56350D47-AE85-40DA-B770-8DE6B1B06AB9}" presName="descendantArrow" presStyleCnt="0"/>
      <dgm:spPr/>
    </dgm:pt>
    <dgm:pt modelId="{8C454031-8B5F-423B-8D85-44548F8AD088}" type="pres">
      <dgm:prSet presAssocID="{226DE538-4E49-48A0-9C94-EE4A171421E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7F21-33E8-45DB-A902-1834A4973545}" type="pres">
      <dgm:prSet presAssocID="{68BB5423-BE66-40F2-BB4F-702DB0131A4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F75C7-60A9-44B0-A9BC-45D4D731B766}" type="presOf" srcId="{68BB5423-BE66-40F2-BB4F-702DB0131A4F}" destId="{634A7F21-33E8-45DB-A902-1834A4973545}" srcOrd="0" destOrd="0" presId="urn:microsoft.com/office/officeart/2005/8/layout/process4"/>
    <dgm:cxn modelId="{9BD16D19-3F98-45AD-B948-36891EE2CD45}" type="presOf" srcId="{8EDF5DC5-A63E-4C68-8431-3502FD6EA252}" destId="{2D569AA2-2F8C-4A45-9536-76A12B0A7642}" srcOrd="0" destOrd="0" presId="urn:microsoft.com/office/officeart/2005/8/layout/process4"/>
    <dgm:cxn modelId="{B6E30025-26E8-4412-804C-562FA4FFB91E}" type="presOf" srcId="{8CEEAB19-5D1F-4D9D-ABAD-DC273EA9902A}" destId="{C6CF08B3-BBFE-4FC7-8D2B-EF53AE9A9F07}" srcOrd="0" destOrd="0" presId="urn:microsoft.com/office/officeart/2005/8/layout/process4"/>
    <dgm:cxn modelId="{B30FD95D-C1BE-4E94-B8C6-CC7D8C8C01F0}" type="presOf" srcId="{56350D47-AE85-40DA-B770-8DE6B1B06AB9}" destId="{752692CB-4FE2-44DD-B1B8-C42BDA533193}" srcOrd="0" destOrd="0" presId="urn:microsoft.com/office/officeart/2005/8/layout/process4"/>
    <dgm:cxn modelId="{05C4CDC1-8851-47D5-B2D3-9CAD143F4EA7}" srcId="{56350D47-AE85-40DA-B770-8DE6B1B06AB9}" destId="{68BB5423-BE66-40F2-BB4F-702DB0131A4F}" srcOrd="1" destOrd="0" parTransId="{F03F9920-1A0B-46C2-B0E5-FE48839F2EF2}" sibTransId="{F8F952E3-6DE1-40BD-AD66-D0C6C41D081E}"/>
    <dgm:cxn modelId="{8D7E1725-218A-4923-8203-717389685C89}" type="presOf" srcId="{226DE538-4E49-48A0-9C94-EE4A171421ED}" destId="{8C454031-8B5F-423B-8D85-44548F8AD088}" srcOrd="0" destOrd="0" presId="urn:microsoft.com/office/officeart/2005/8/layout/process4"/>
    <dgm:cxn modelId="{32E49668-6EFA-4215-8C13-D51FF3F04647}" type="presOf" srcId="{D3356680-2B12-4FAF-A41F-08E28C483172}" destId="{28EF1DC9-DB65-4CC0-AEE7-5EF8D3E1967B}" srcOrd="0" destOrd="0" presId="urn:microsoft.com/office/officeart/2005/8/layout/process4"/>
    <dgm:cxn modelId="{27C28750-8A9B-4142-B4D7-C7B25EBABC50}" type="presOf" srcId="{1253CF2A-7D19-4B98-86E5-D5F0E90267BC}" destId="{D77E48A7-75E5-4EF8-8AA0-A6EFC9B0C6E1}" srcOrd="0" destOrd="0" presId="urn:microsoft.com/office/officeart/2005/8/layout/process4"/>
    <dgm:cxn modelId="{B6F6DD21-4851-44F9-AFAF-708DE5B45305}" type="presOf" srcId="{AD7264D4-16EB-4128-8042-9D508D187B80}" destId="{1D7624EE-5278-454D-93BC-FDC609E40EF0}" srcOrd="1" destOrd="0" presId="urn:microsoft.com/office/officeart/2005/8/layout/process4"/>
    <dgm:cxn modelId="{9A1CF909-ACE6-4AB4-84E8-E6641C55026F}" type="presOf" srcId="{56350D47-AE85-40DA-B770-8DE6B1B06AB9}" destId="{BDED7AAB-D1E5-4101-8D3E-65129FE5A89C}" srcOrd="1" destOrd="0" presId="urn:microsoft.com/office/officeart/2005/8/layout/process4"/>
    <dgm:cxn modelId="{CCB2B391-068E-4BBC-9CA9-42F62FE2BDAC}" srcId="{8CEEAB19-5D1F-4D9D-ABAD-DC273EA9902A}" destId="{56350D47-AE85-40DA-B770-8DE6B1B06AB9}" srcOrd="0" destOrd="0" parTransId="{E2CA45DC-095C-4B17-B28A-4263CE89BCF1}" sibTransId="{1F4648F5-3730-4CA7-9451-1518704E75CF}"/>
    <dgm:cxn modelId="{A9887653-69BD-4E67-A628-6357B6B18B71}" type="presOf" srcId="{AD7264D4-16EB-4128-8042-9D508D187B80}" destId="{B6D4EEDB-9535-49E9-BC85-D9296BDEEC19}" srcOrd="0" destOrd="0" presId="urn:microsoft.com/office/officeart/2005/8/layout/process4"/>
    <dgm:cxn modelId="{E7F9EC6A-2238-4637-8C4D-A15B52F797B9}" srcId="{8CEEAB19-5D1F-4D9D-ABAD-DC273EA9902A}" destId="{D3356680-2B12-4FAF-A41F-08E28C483172}" srcOrd="1" destOrd="0" parTransId="{F20F249C-543B-4D0D-A374-B7731F1FD3B5}" sibTransId="{FC08F399-3C9D-454F-807C-A1BECCEB94A0}"/>
    <dgm:cxn modelId="{EF92174A-3916-44B5-BEF0-FFB1F4EB1DA1}" srcId="{8CEEAB19-5D1F-4D9D-ABAD-DC273EA9902A}" destId="{AD7264D4-16EB-4128-8042-9D508D187B80}" srcOrd="2" destOrd="0" parTransId="{CE0879A7-1A89-4D42-B0E2-76754D705761}" sibTransId="{37DFD782-C646-4D8F-9554-4336E2DD7892}"/>
    <dgm:cxn modelId="{1E410BFA-D11E-432A-8986-548FA8B11C44}" srcId="{AD7264D4-16EB-4128-8042-9D508D187B80}" destId="{8EDF5DC5-A63E-4C68-8431-3502FD6EA252}" srcOrd="0" destOrd="0" parTransId="{3211A17F-FC03-4DDF-A213-4B0B340177A0}" sibTransId="{CA7571EB-7FF7-4F53-BB3A-325ACA206267}"/>
    <dgm:cxn modelId="{D1829D28-EDB1-4A3E-A98D-4D4366BFB049}" srcId="{AD7264D4-16EB-4128-8042-9D508D187B80}" destId="{1253CF2A-7D19-4B98-86E5-D5F0E90267BC}" srcOrd="1" destOrd="0" parTransId="{2604CA5B-F4BC-42A4-93A6-DB07371328C7}" sibTransId="{74F0DA2B-BFD4-4C5A-A1B6-497E9F68F818}"/>
    <dgm:cxn modelId="{5AAB04D2-718B-4FE2-AA07-E3D80A33D830}" srcId="{56350D47-AE85-40DA-B770-8DE6B1B06AB9}" destId="{226DE538-4E49-48A0-9C94-EE4A171421ED}" srcOrd="0" destOrd="0" parTransId="{0BFBC0FD-E1E2-4C13-B946-6FB0E61AE775}" sibTransId="{A4EA3FA8-366A-496C-A7AF-F2F4AAFDE38E}"/>
    <dgm:cxn modelId="{4F534C7F-8102-458B-9F52-BAE316E6949E}" type="presParOf" srcId="{C6CF08B3-BBFE-4FC7-8D2B-EF53AE9A9F07}" destId="{761607BA-F073-4A41-9BA5-5FB0C150662D}" srcOrd="0" destOrd="0" presId="urn:microsoft.com/office/officeart/2005/8/layout/process4"/>
    <dgm:cxn modelId="{ECDB0C86-D036-4056-9B76-C68BC2A7D220}" type="presParOf" srcId="{761607BA-F073-4A41-9BA5-5FB0C150662D}" destId="{B6D4EEDB-9535-49E9-BC85-D9296BDEEC19}" srcOrd="0" destOrd="0" presId="urn:microsoft.com/office/officeart/2005/8/layout/process4"/>
    <dgm:cxn modelId="{0D1BC5F5-B5D6-4EDC-8620-9C3058F99BBE}" type="presParOf" srcId="{761607BA-F073-4A41-9BA5-5FB0C150662D}" destId="{1D7624EE-5278-454D-93BC-FDC609E40EF0}" srcOrd="1" destOrd="0" presId="urn:microsoft.com/office/officeart/2005/8/layout/process4"/>
    <dgm:cxn modelId="{671C09CA-9183-4CB5-9FA5-150E9A7DD750}" type="presParOf" srcId="{761607BA-F073-4A41-9BA5-5FB0C150662D}" destId="{E0D176D8-0FC6-4758-BFAE-43E074193136}" srcOrd="2" destOrd="0" presId="urn:microsoft.com/office/officeart/2005/8/layout/process4"/>
    <dgm:cxn modelId="{A6C273AC-2D82-4403-9454-9DE387B1FEAB}" type="presParOf" srcId="{E0D176D8-0FC6-4758-BFAE-43E074193136}" destId="{2D569AA2-2F8C-4A45-9536-76A12B0A7642}" srcOrd="0" destOrd="0" presId="urn:microsoft.com/office/officeart/2005/8/layout/process4"/>
    <dgm:cxn modelId="{7B1B8687-BE74-4BB1-85BE-B6C4B3991127}" type="presParOf" srcId="{E0D176D8-0FC6-4758-BFAE-43E074193136}" destId="{D77E48A7-75E5-4EF8-8AA0-A6EFC9B0C6E1}" srcOrd="1" destOrd="0" presId="urn:microsoft.com/office/officeart/2005/8/layout/process4"/>
    <dgm:cxn modelId="{BCC1ED2C-926C-4850-9923-FC8AAC69AA3B}" type="presParOf" srcId="{C6CF08B3-BBFE-4FC7-8D2B-EF53AE9A9F07}" destId="{F6585D44-3F5C-4974-BEE5-9EC0CD202833}" srcOrd="1" destOrd="0" presId="urn:microsoft.com/office/officeart/2005/8/layout/process4"/>
    <dgm:cxn modelId="{63FA30D7-5002-4E21-8F77-5ED1F442E431}" type="presParOf" srcId="{C6CF08B3-BBFE-4FC7-8D2B-EF53AE9A9F07}" destId="{66E4BFF3-B034-45BA-95D4-A2D7A77F16EE}" srcOrd="2" destOrd="0" presId="urn:microsoft.com/office/officeart/2005/8/layout/process4"/>
    <dgm:cxn modelId="{F5BAE727-705D-43BE-B672-7E7897796B2C}" type="presParOf" srcId="{66E4BFF3-B034-45BA-95D4-A2D7A77F16EE}" destId="{28EF1DC9-DB65-4CC0-AEE7-5EF8D3E1967B}" srcOrd="0" destOrd="0" presId="urn:microsoft.com/office/officeart/2005/8/layout/process4"/>
    <dgm:cxn modelId="{008BF801-7AA4-48F1-A0B8-0ED7AB0FD641}" type="presParOf" srcId="{C6CF08B3-BBFE-4FC7-8D2B-EF53AE9A9F07}" destId="{0787089C-4823-4DEA-A66E-BE27FCD67E61}" srcOrd="3" destOrd="0" presId="urn:microsoft.com/office/officeart/2005/8/layout/process4"/>
    <dgm:cxn modelId="{E9BE1562-93BB-4B07-84B2-9EA7ABACE8EF}" type="presParOf" srcId="{C6CF08B3-BBFE-4FC7-8D2B-EF53AE9A9F07}" destId="{600B077B-8A03-4384-A778-9F2AA8781D8E}" srcOrd="4" destOrd="0" presId="urn:microsoft.com/office/officeart/2005/8/layout/process4"/>
    <dgm:cxn modelId="{A8516F7B-78F9-476A-8630-23D497F27996}" type="presParOf" srcId="{600B077B-8A03-4384-A778-9F2AA8781D8E}" destId="{752692CB-4FE2-44DD-B1B8-C42BDA533193}" srcOrd="0" destOrd="0" presId="urn:microsoft.com/office/officeart/2005/8/layout/process4"/>
    <dgm:cxn modelId="{673DBB87-3C03-43EE-BB96-B5634B4C7FCF}" type="presParOf" srcId="{600B077B-8A03-4384-A778-9F2AA8781D8E}" destId="{BDED7AAB-D1E5-4101-8D3E-65129FE5A89C}" srcOrd="1" destOrd="0" presId="urn:microsoft.com/office/officeart/2005/8/layout/process4"/>
    <dgm:cxn modelId="{B39C227E-2E6A-43DF-BACC-91B247D849C5}" type="presParOf" srcId="{600B077B-8A03-4384-A778-9F2AA8781D8E}" destId="{2616E677-EC6E-4A39-9994-BD9F1F43A10C}" srcOrd="2" destOrd="0" presId="urn:microsoft.com/office/officeart/2005/8/layout/process4"/>
    <dgm:cxn modelId="{268FC1D8-5EC2-4AE3-BAA6-B00151A19726}" type="presParOf" srcId="{2616E677-EC6E-4A39-9994-BD9F1F43A10C}" destId="{8C454031-8B5F-423B-8D85-44548F8AD088}" srcOrd="0" destOrd="0" presId="urn:microsoft.com/office/officeart/2005/8/layout/process4"/>
    <dgm:cxn modelId="{70674F36-E9E0-46EB-BC22-7C2D79F475F0}" type="presParOf" srcId="{2616E677-EC6E-4A39-9994-BD9F1F43A10C}" destId="{634A7F21-33E8-45DB-A902-1834A497354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E9D37-A4F3-4EAD-BA07-2A65E8E5867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6EC25-5EAD-409A-BD1F-E98E1418064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dirty="0" smtClean="0">
              <a:solidFill>
                <a:schemeClr val="bg2"/>
              </a:solidFill>
            </a:rPr>
            <a:t>Generation</a:t>
          </a:r>
          <a:endParaRPr lang="en-US" sz="3600" dirty="0">
            <a:solidFill>
              <a:schemeClr val="bg2"/>
            </a:solidFill>
          </a:endParaRPr>
        </a:p>
      </dgm:t>
    </dgm:pt>
    <dgm:pt modelId="{5AD71BAF-4262-4AB3-A7D7-67A916D6498B}" type="parTrans" cxnId="{470EBE4C-1D4F-4D75-BF34-7D60B933DCFF}">
      <dgm:prSet/>
      <dgm:spPr/>
      <dgm:t>
        <a:bodyPr/>
        <a:lstStyle/>
        <a:p>
          <a:endParaRPr lang="en-US"/>
        </a:p>
      </dgm:t>
    </dgm:pt>
    <dgm:pt modelId="{76A76191-E26D-453C-B4CB-74C5D88EC321}" type="sibTrans" cxnId="{470EBE4C-1D4F-4D75-BF34-7D60B933DCFF}">
      <dgm:prSet/>
      <dgm:spPr/>
      <dgm:t>
        <a:bodyPr/>
        <a:lstStyle/>
        <a:p>
          <a:endParaRPr lang="en-US"/>
        </a:p>
      </dgm:t>
    </dgm:pt>
    <dgm:pt modelId="{A87D9AE5-24C1-461B-9895-ABD0C864565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Anticipate what you are going to hear or read. </a:t>
          </a:r>
          <a:endParaRPr lang="en-US" sz="2400" dirty="0"/>
        </a:p>
      </dgm:t>
    </dgm:pt>
    <dgm:pt modelId="{FA695888-A213-49E5-99AE-3638796A3D09}" type="parTrans" cxnId="{BCE4A1EE-8221-4224-95D3-808AFDBD4C76}">
      <dgm:prSet/>
      <dgm:spPr/>
      <dgm:t>
        <a:bodyPr/>
        <a:lstStyle/>
        <a:p>
          <a:endParaRPr lang="en-US"/>
        </a:p>
      </dgm:t>
    </dgm:pt>
    <dgm:pt modelId="{20CFB214-BAB0-48FD-9905-41D4E93A0FE1}" type="sibTrans" cxnId="{BCE4A1EE-8221-4224-95D3-808AFDBD4C76}">
      <dgm:prSet/>
      <dgm:spPr/>
      <dgm:t>
        <a:bodyPr/>
        <a:lstStyle/>
        <a:p>
          <a:endParaRPr lang="en-US"/>
        </a:p>
      </dgm:t>
    </dgm:pt>
    <dgm:pt modelId="{49918827-7770-4D11-A405-0B2C8959428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Ask yourself questions about what the conclusions will be.</a:t>
          </a:r>
          <a:endParaRPr lang="en-US" sz="2400" dirty="0"/>
        </a:p>
      </dgm:t>
    </dgm:pt>
    <dgm:pt modelId="{06046831-2A51-469D-9529-CBB73C3726D2}" type="parTrans" cxnId="{4630C3CF-391C-4FAA-9F5B-B5D8B4930DA7}">
      <dgm:prSet/>
      <dgm:spPr/>
      <dgm:t>
        <a:bodyPr/>
        <a:lstStyle/>
        <a:p>
          <a:endParaRPr lang="en-US"/>
        </a:p>
      </dgm:t>
    </dgm:pt>
    <dgm:pt modelId="{185D370F-C2F0-469F-BA49-97F6A9CAC413}" type="sibTrans" cxnId="{4630C3CF-391C-4FAA-9F5B-B5D8B4930DA7}">
      <dgm:prSet/>
      <dgm:spPr/>
      <dgm:t>
        <a:bodyPr/>
        <a:lstStyle/>
        <a:p>
          <a:endParaRPr lang="en-US"/>
        </a:p>
      </dgm:t>
    </dgm:pt>
    <dgm:pt modelId="{1A84A234-BDF8-4BB6-9570-73D5C91145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dirty="0" smtClean="0">
              <a:solidFill>
                <a:schemeClr val="bg2"/>
              </a:solidFill>
            </a:rPr>
            <a:t>Retrieval practice</a:t>
          </a:r>
          <a:endParaRPr lang="en-US" sz="3600" dirty="0">
            <a:solidFill>
              <a:schemeClr val="bg2"/>
            </a:solidFill>
          </a:endParaRPr>
        </a:p>
      </dgm:t>
    </dgm:pt>
    <dgm:pt modelId="{11F2B258-E8F9-44B7-BF2E-66D854C6872B}" type="parTrans" cxnId="{D3489FFC-960E-47A1-BD16-30B2D4D1EB16}">
      <dgm:prSet/>
      <dgm:spPr/>
      <dgm:t>
        <a:bodyPr/>
        <a:lstStyle/>
        <a:p>
          <a:endParaRPr lang="en-US"/>
        </a:p>
      </dgm:t>
    </dgm:pt>
    <dgm:pt modelId="{035ED6D9-58E7-4E7C-A8C0-89F2ACA0C8A4}" type="sibTrans" cxnId="{D3489FFC-960E-47A1-BD16-30B2D4D1EB16}">
      <dgm:prSet/>
      <dgm:spPr/>
      <dgm:t>
        <a:bodyPr/>
        <a:lstStyle/>
        <a:p>
          <a:endParaRPr lang="en-US"/>
        </a:p>
      </dgm:t>
    </dgm:pt>
    <dgm:pt modelId="{A5C6262E-7878-4A41-8FD1-39DF9A6E799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Write down the main points, give yourself a mini-lecture.</a:t>
          </a:r>
          <a:endParaRPr lang="en-US" sz="2400" dirty="0"/>
        </a:p>
      </dgm:t>
    </dgm:pt>
    <dgm:pt modelId="{80CCDBA8-8D70-4622-B0B0-BD5B65E2DBBD}" type="parTrans" cxnId="{22CAE091-68ED-4B3D-9074-6ABAD4CE4E58}">
      <dgm:prSet/>
      <dgm:spPr/>
      <dgm:t>
        <a:bodyPr/>
        <a:lstStyle/>
        <a:p>
          <a:endParaRPr lang="en-US"/>
        </a:p>
      </dgm:t>
    </dgm:pt>
    <dgm:pt modelId="{A68F27FD-D524-4461-8C76-31006A5BD21F}" type="sibTrans" cxnId="{22CAE091-68ED-4B3D-9074-6ABAD4CE4E58}">
      <dgm:prSet/>
      <dgm:spPr/>
      <dgm:t>
        <a:bodyPr/>
        <a:lstStyle/>
        <a:p>
          <a:endParaRPr lang="en-US"/>
        </a:p>
      </dgm:t>
    </dgm:pt>
    <dgm:pt modelId="{B2A82345-FE51-4705-AE68-E4D1994052FA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Lots of self-quizzing, flash cards, etc.</a:t>
          </a:r>
          <a:endParaRPr lang="en-US" sz="2400" dirty="0"/>
        </a:p>
      </dgm:t>
    </dgm:pt>
    <dgm:pt modelId="{3CDCE2A9-74A4-47C2-892F-4CBD6B281914}" type="parTrans" cxnId="{15DE17EE-6A38-470D-86A7-47C7B69939EA}">
      <dgm:prSet/>
      <dgm:spPr/>
      <dgm:t>
        <a:bodyPr/>
        <a:lstStyle/>
        <a:p>
          <a:endParaRPr lang="en-US"/>
        </a:p>
      </dgm:t>
    </dgm:pt>
    <dgm:pt modelId="{199D32A6-241C-4955-82FD-E551E5C8F999}" type="sibTrans" cxnId="{15DE17EE-6A38-470D-86A7-47C7B69939EA}">
      <dgm:prSet/>
      <dgm:spPr/>
      <dgm:t>
        <a:bodyPr/>
        <a:lstStyle/>
        <a:p>
          <a:endParaRPr lang="en-US"/>
        </a:p>
      </dgm:t>
    </dgm:pt>
    <dgm:pt modelId="{E9AC8601-658B-46DA-AE3C-50547A0C934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dirty="0" smtClean="0">
              <a:solidFill>
                <a:schemeClr val="bg2"/>
              </a:solidFill>
            </a:rPr>
            <a:t>Spaced practice</a:t>
          </a:r>
          <a:endParaRPr lang="en-US" sz="3600" dirty="0">
            <a:solidFill>
              <a:schemeClr val="bg2"/>
            </a:solidFill>
          </a:endParaRPr>
        </a:p>
      </dgm:t>
    </dgm:pt>
    <dgm:pt modelId="{56881530-66A0-449D-A4D1-8B252128925A}" type="parTrans" cxnId="{03723C1B-BBA2-4668-8FCD-3A610D5D3E18}">
      <dgm:prSet/>
      <dgm:spPr/>
      <dgm:t>
        <a:bodyPr/>
        <a:lstStyle/>
        <a:p>
          <a:endParaRPr lang="en-US"/>
        </a:p>
      </dgm:t>
    </dgm:pt>
    <dgm:pt modelId="{3868CDA4-60CA-4635-9D53-BF05AA80C910}" type="sibTrans" cxnId="{03723C1B-BBA2-4668-8FCD-3A610D5D3E18}">
      <dgm:prSet/>
      <dgm:spPr/>
      <dgm:t>
        <a:bodyPr/>
        <a:lstStyle/>
        <a:p>
          <a:endParaRPr lang="en-US"/>
        </a:p>
      </dgm:t>
    </dgm:pt>
    <dgm:pt modelId="{E00E86F9-07C4-4B38-9617-54601F409B4E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Study for shorter periods, but at regular intervals.</a:t>
          </a:r>
          <a:endParaRPr lang="en-US" sz="2400" dirty="0"/>
        </a:p>
      </dgm:t>
    </dgm:pt>
    <dgm:pt modelId="{8812E149-0207-4415-A101-AD1BCCBE00B8}" type="parTrans" cxnId="{B74E6938-4DAE-4297-B809-A80608692C38}">
      <dgm:prSet/>
      <dgm:spPr/>
      <dgm:t>
        <a:bodyPr/>
        <a:lstStyle/>
        <a:p>
          <a:endParaRPr lang="en-US"/>
        </a:p>
      </dgm:t>
    </dgm:pt>
    <dgm:pt modelId="{29FC317C-2404-48E3-87C6-A3C2C841679F}" type="sibTrans" cxnId="{B74E6938-4DAE-4297-B809-A80608692C38}">
      <dgm:prSet/>
      <dgm:spPr/>
      <dgm:t>
        <a:bodyPr/>
        <a:lstStyle/>
        <a:p>
          <a:endParaRPr lang="en-US"/>
        </a:p>
      </dgm:t>
    </dgm:pt>
    <dgm:pt modelId="{0B1F2172-8695-4E55-A0AC-2D3DD0AB8618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Do retrieval practice every time.</a:t>
          </a:r>
          <a:endParaRPr lang="en-US" sz="2400" dirty="0"/>
        </a:p>
      </dgm:t>
    </dgm:pt>
    <dgm:pt modelId="{CBE7E7C1-193E-4DE4-8B06-1BF96C7B0E81}" type="parTrans" cxnId="{B0AF4840-2531-4956-956D-62EB5E909E68}">
      <dgm:prSet/>
      <dgm:spPr/>
      <dgm:t>
        <a:bodyPr/>
        <a:lstStyle/>
        <a:p>
          <a:endParaRPr lang="en-US"/>
        </a:p>
      </dgm:t>
    </dgm:pt>
    <dgm:pt modelId="{10AFB503-69D8-4ED2-9EA0-79634A48702F}" type="sibTrans" cxnId="{B0AF4840-2531-4956-956D-62EB5E909E68}">
      <dgm:prSet/>
      <dgm:spPr/>
      <dgm:t>
        <a:bodyPr/>
        <a:lstStyle/>
        <a:p>
          <a:endParaRPr lang="en-US"/>
        </a:p>
      </dgm:t>
    </dgm:pt>
    <dgm:pt modelId="{BCE4DB1B-8F7F-4710-A3CF-3E860D1FA811}" type="pres">
      <dgm:prSet presAssocID="{97DE9D37-A4F3-4EAD-BA07-2A65E8E5867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EDE2D-1AA1-4FF3-B2AD-EBF154C38B8D}" type="pres">
      <dgm:prSet presAssocID="{21E6EC25-5EAD-409A-BD1F-E98E1418064F}" presName="node" presStyleLbl="node1" presStyleIdx="0" presStyleCnt="3" custScaleX="278136" custScaleY="14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C9B7C-245B-490A-8CE7-5326841C9267}" type="pres">
      <dgm:prSet presAssocID="{76A76191-E26D-453C-B4CB-74C5D88EC32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6FDB328-D983-4A0C-8D65-C445A3EA59B6}" type="pres">
      <dgm:prSet presAssocID="{76A76191-E26D-453C-B4CB-74C5D88EC32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BB3E05E-3291-4E9E-AC68-9F80367D0A7F}" type="pres">
      <dgm:prSet presAssocID="{1A84A234-BDF8-4BB6-9570-73D5C9114506}" presName="node" presStyleLbl="node1" presStyleIdx="1" presStyleCnt="3" custScaleX="277764" custScaleY="143102" custLinFactNeighborX="-19" custLinFactNeighborY="-12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4E51-D5F0-4107-BC2F-C754ECBD86EB}" type="pres">
      <dgm:prSet presAssocID="{035ED6D9-58E7-4E7C-A8C0-89F2ACA0C8A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9C4D592-2C5B-42F4-98E2-301F53A92A03}" type="pres">
      <dgm:prSet presAssocID="{035ED6D9-58E7-4E7C-A8C0-89F2ACA0C8A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4F22BBB-05DF-4342-BB25-B508FEAC2AFC}" type="pres">
      <dgm:prSet presAssocID="{E9AC8601-658B-46DA-AE3C-50547A0C9343}" presName="node" presStyleLbl="node1" presStyleIdx="2" presStyleCnt="3" custScaleX="277764" custScaleY="157611" custLinFactNeighborX="967" custLinFactNeighborY="-15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EBE4C-1D4F-4D75-BF34-7D60B933DCFF}" srcId="{97DE9D37-A4F3-4EAD-BA07-2A65E8E58672}" destId="{21E6EC25-5EAD-409A-BD1F-E98E1418064F}" srcOrd="0" destOrd="0" parTransId="{5AD71BAF-4262-4AB3-A7D7-67A916D6498B}" sibTransId="{76A76191-E26D-453C-B4CB-74C5D88EC321}"/>
    <dgm:cxn modelId="{F72F16C7-FDA2-4FDB-9786-3C2B45430FA1}" type="presOf" srcId="{E9AC8601-658B-46DA-AE3C-50547A0C9343}" destId="{F4F22BBB-05DF-4342-BB25-B508FEAC2AFC}" srcOrd="0" destOrd="0" presId="urn:microsoft.com/office/officeart/2005/8/layout/process2"/>
    <dgm:cxn modelId="{EF954A86-846A-4864-ABFD-996CB319FBCF}" type="presOf" srcId="{49918827-7770-4D11-A405-0B2C8959428D}" destId="{D78EDE2D-1AA1-4FF3-B2AD-EBF154C38B8D}" srcOrd="0" destOrd="2" presId="urn:microsoft.com/office/officeart/2005/8/layout/process2"/>
    <dgm:cxn modelId="{F63B45C4-EAA3-4DC3-8013-B6106891B906}" type="presOf" srcId="{76A76191-E26D-453C-B4CB-74C5D88EC321}" destId="{46FDB328-D983-4A0C-8D65-C445A3EA59B6}" srcOrd="1" destOrd="0" presId="urn:microsoft.com/office/officeart/2005/8/layout/process2"/>
    <dgm:cxn modelId="{A5CD82F8-6E1A-4169-8C46-8F3B0ACCF5FD}" type="presOf" srcId="{A5C6262E-7878-4A41-8FD1-39DF9A6E7999}" destId="{5BB3E05E-3291-4E9E-AC68-9F80367D0A7F}" srcOrd="0" destOrd="1" presId="urn:microsoft.com/office/officeart/2005/8/layout/process2"/>
    <dgm:cxn modelId="{E8236779-669A-47B2-B0B0-F4C959FE9A11}" type="presOf" srcId="{A87D9AE5-24C1-461B-9895-ABD0C864565D}" destId="{D78EDE2D-1AA1-4FF3-B2AD-EBF154C38B8D}" srcOrd="0" destOrd="1" presId="urn:microsoft.com/office/officeart/2005/8/layout/process2"/>
    <dgm:cxn modelId="{4630C3CF-391C-4FAA-9F5B-B5D8B4930DA7}" srcId="{21E6EC25-5EAD-409A-BD1F-E98E1418064F}" destId="{49918827-7770-4D11-A405-0B2C8959428D}" srcOrd="1" destOrd="0" parTransId="{06046831-2A51-469D-9529-CBB73C3726D2}" sibTransId="{185D370F-C2F0-469F-BA49-97F6A9CAC413}"/>
    <dgm:cxn modelId="{15DE17EE-6A38-470D-86A7-47C7B69939EA}" srcId="{1A84A234-BDF8-4BB6-9570-73D5C9114506}" destId="{B2A82345-FE51-4705-AE68-E4D1994052FA}" srcOrd="1" destOrd="0" parTransId="{3CDCE2A9-74A4-47C2-892F-4CBD6B281914}" sibTransId="{199D32A6-241C-4955-82FD-E551E5C8F999}"/>
    <dgm:cxn modelId="{BCE4A1EE-8221-4224-95D3-808AFDBD4C76}" srcId="{21E6EC25-5EAD-409A-BD1F-E98E1418064F}" destId="{A87D9AE5-24C1-461B-9895-ABD0C864565D}" srcOrd="0" destOrd="0" parTransId="{FA695888-A213-49E5-99AE-3638796A3D09}" sibTransId="{20CFB214-BAB0-48FD-9905-41D4E93A0FE1}"/>
    <dgm:cxn modelId="{C7F2E312-CABF-4986-BAE9-AE65953E623D}" type="presOf" srcId="{E00E86F9-07C4-4B38-9617-54601F409B4E}" destId="{F4F22BBB-05DF-4342-BB25-B508FEAC2AFC}" srcOrd="0" destOrd="1" presId="urn:microsoft.com/office/officeart/2005/8/layout/process2"/>
    <dgm:cxn modelId="{3194788D-5ADB-4FA8-AD3D-63FEB7CE4AAE}" type="presOf" srcId="{035ED6D9-58E7-4E7C-A8C0-89F2ACA0C8A4}" destId="{69C4D592-2C5B-42F4-98E2-301F53A92A03}" srcOrd="1" destOrd="0" presId="urn:microsoft.com/office/officeart/2005/8/layout/process2"/>
    <dgm:cxn modelId="{7D26E51F-344F-430B-B034-65EC17962FC2}" type="presOf" srcId="{1A84A234-BDF8-4BB6-9570-73D5C9114506}" destId="{5BB3E05E-3291-4E9E-AC68-9F80367D0A7F}" srcOrd="0" destOrd="0" presId="urn:microsoft.com/office/officeart/2005/8/layout/process2"/>
    <dgm:cxn modelId="{D918591E-1DD1-4395-AD7D-62CBD6ABEF5E}" type="presOf" srcId="{B2A82345-FE51-4705-AE68-E4D1994052FA}" destId="{5BB3E05E-3291-4E9E-AC68-9F80367D0A7F}" srcOrd="0" destOrd="2" presId="urn:microsoft.com/office/officeart/2005/8/layout/process2"/>
    <dgm:cxn modelId="{22CAE091-68ED-4B3D-9074-6ABAD4CE4E58}" srcId="{1A84A234-BDF8-4BB6-9570-73D5C9114506}" destId="{A5C6262E-7878-4A41-8FD1-39DF9A6E7999}" srcOrd="0" destOrd="0" parTransId="{80CCDBA8-8D70-4622-B0B0-BD5B65E2DBBD}" sibTransId="{A68F27FD-D524-4461-8C76-31006A5BD21F}"/>
    <dgm:cxn modelId="{B74E6938-4DAE-4297-B809-A80608692C38}" srcId="{E9AC8601-658B-46DA-AE3C-50547A0C9343}" destId="{E00E86F9-07C4-4B38-9617-54601F409B4E}" srcOrd="0" destOrd="0" parTransId="{8812E149-0207-4415-A101-AD1BCCBE00B8}" sibTransId="{29FC317C-2404-48E3-87C6-A3C2C841679F}"/>
    <dgm:cxn modelId="{4FC028BA-9B6A-43F1-9422-CF4ADE7EDBBA}" type="presOf" srcId="{0B1F2172-8695-4E55-A0AC-2D3DD0AB8618}" destId="{F4F22BBB-05DF-4342-BB25-B508FEAC2AFC}" srcOrd="0" destOrd="2" presId="urn:microsoft.com/office/officeart/2005/8/layout/process2"/>
    <dgm:cxn modelId="{DC813CE7-D53D-4B86-8A33-A256072586B3}" type="presOf" srcId="{035ED6D9-58E7-4E7C-A8C0-89F2ACA0C8A4}" destId="{C0FB4E51-D5F0-4107-BC2F-C754ECBD86EB}" srcOrd="0" destOrd="0" presId="urn:microsoft.com/office/officeart/2005/8/layout/process2"/>
    <dgm:cxn modelId="{B0AF4840-2531-4956-956D-62EB5E909E68}" srcId="{E9AC8601-658B-46DA-AE3C-50547A0C9343}" destId="{0B1F2172-8695-4E55-A0AC-2D3DD0AB8618}" srcOrd="1" destOrd="0" parTransId="{CBE7E7C1-193E-4DE4-8B06-1BF96C7B0E81}" sibTransId="{10AFB503-69D8-4ED2-9EA0-79634A48702F}"/>
    <dgm:cxn modelId="{D859E106-5457-4A5E-970E-8752135BDC3A}" type="presOf" srcId="{21E6EC25-5EAD-409A-BD1F-E98E1418064F}" destId="{D78EDE2D-1AA1-4FF3-B2AD-EBF154C38B8D}" srcOrd="0" destOrd="0" presId="urn:microsoft.com/office/officeart/2005/8/layout/process2"/>
    <dgm:cxn modelId="{9504E955-6282-4847-AA5D-9B8559C03700}" type="presOf" srcId="{97DE9D37-A4F3-4EAD-BA07-2A65E8E58672}" destId="{BCE4DB1B-8F7F-4710-A3CF-3E860D1FA811}" srcOrd="0" destOrd="0" presId="urn:microsoft.com/office/officeart/2005/8/layout/process2"/>
    <dgm:cxn modelId="{8925BCF0-E409-4B27-99B4-C671B7023B71}" type="presOf" srcId="{76A76191-E26D-453C-B4CB-74C5D88EC321}" destId="{6BDC9B7C-245B-490A-8CE7-5326841C9267}" srcOrd="0" destOrd="0" presId="urn:microsoft.com/office/officeart/2005/8/layout/process2"/>
    <dgm:cxn modelId="{03723C1B-BBA2-4668-8FCD-3A610D5D3E18}" srcId="{97DE9D37-A4F3-4EAD-BA07-2A65E8E58672}" destId="{E9AC8601-658B-46DA-AE3C-50547A0C9343}" srcOrd="2" destOrd="0" parTransId="{56881530-66A0-449D-A4D1-8B252128925A}" sibTransId="{3868CDA4-60CA-4635-9D53-BF05AA80C910}"/>
    <dgm:cxn modelId="{D3489FFC-960E-47A1-BD16-30B2D4D1EB16}" srcId="{97DE9D37-A4F3-4EAD-BA07-2A65E8E58672}" destId="{1A84A234-BDF8-4BB6-9570-73D5C9114506}" srcOrd="1" destOrd="0" parTransId="{11F2B258-E8F9-44B7-BF2E-66D854C6872B}" sibTransId="{035ED6D9-58E7-4E7C-A8C0-89F2ACA0C8A4}"/>
    <dgm:cxn modelId="{8EE877ED-7CBD-466C-AB1A-64509CA372C5}" type="presParOf" srcId="{BCE4DB1B-8F7F-4710-A3CF-3E860D1FA811}" destId="{D78EDE2D-1AA1-4FF3-B2AD-EBF154C38B8D}" srcOrd="0" destOrd="0" presId="urn:microsoft.com/office/officeart/2005/8/layout/process2"/>
    <dgm:cxn modelId="{F2C21DB7-70F4-4B05-81EA-06CE16017E96}" type="presParOf" srcId="{BCE4DB1B-8F7F-4710-A3CF-3E860D1FA811}" destId="{6BDC9B7C-245B-490A-8CE7-5326841C9267}" srcOrd="1" destOrd="0" presId="urn:microsoft.com/office/officeart/2005/8/layout/process2"/>
    <dgm:cxn modelId="{3EB13BF2-A98B-47DB-9E81-76ECED6BA3C5}" type="presParOf" srcId="{6BDC9B7C-245B-490A-8CE7-5326841C9267}" destId="{46FDB328-D983-4A0C-8D65-C445A3EA59B6}" srcOrd="0" destOrd="0" presId="urn:microsoft.com/office/officeart/2005/8/layout/process2"/>
    <dgm:cxn modelId="{3C147942-DB11-49C1-8551-904A37CF3CF4}" type="presParOf" srcId="{BCE4DB1B-8F7F-4710-A3CF-3E860D1FA811}" destId="{5BB3E05E-3291-4E9E-AC68-9F80367D0A7F}" srcOrd="2" destOrd="0" presId="urn:microsoft.com/office/officeart/2005/8/layout/process2"/>
    <dgm:cxn modelId="{4F138557-86C4-4CD6-B95D-73027B2356FE}" type="presParOf" srcId="{BCE4DB1B-8F7F-4710-A3CF-3E860D1FA811}" destId="{C0FB4E51-D5F0-4107-BC2F-C754ECBD86EB}" srcOrd="3" destOrd="0" presId="urn:microsoft.com/office/officeart/2005/8/layout/process2"/>
    <dgm:cxn modelId="{492E08D0-7290-4CFA-8174-F4F0B6E65CB3}" type="presParOf" srcId="{C0FB4E51-D5F0-4107-BC2F-C754ECBD86EB}" destId="{69C4D592-2C5B-42F4-98E2-301F53A92A03}" srcOrd="0" destOrd="0" presId="urn:microsoft.com/office/officeart/2005/8/layout/process2"/>
    <dgm:cxn modelId="{0E776E5A-5CDF-4C83-A874-92F386EAFD80}" type="presParOf" srcId="{BCE4DB1B-8F7F-4710-A3CF-3E860D1FA811}" destId="{F4F22BBB-05DF-4342-BB25-B508FEAC2AF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E042B4-80F8-46D7-B17E-A0B7D1A2BDD4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9F91A-1949-4DFA-B197-EC137C61D881}">
      <dgm:prSet phldrT="[Text]"/>
      <dgm:spPr/>
      <dgm:t>
        <a:bodyPr/>
        <a:lstStyle/>
        <a:p>
          <a:r>
            <a:rPr lang="en-US" dirty="0" smtClean="0"/>
            <a:t>Generation</a:t>
          </a:r>
          <a:endParaRPr lang="en-US" dirty="0"/>
        </a:p>
      </dgm:t>
    </dgm:pt>
    <dgm:pt modelId="{71D0F6FD-E1E4-4019-9534-13720DC7E123}" type="parTrans" cxnId="{4D8E30DB-0BFC-4E04-A8FF-FFDBA060EC85}">
      <dgm:prSet/>
      <dgm:spPr/>
      <dgm:t>
        <a:bodyPr/>
        <a:lstStyle/>
        <a:p>
          <a:endParaRPr lang="en-US"/>
        </a:p>
      </dgm:t>
    </dgm:pt>
    <dgm:pt modelId="{C9205F58-431F-4296-9D34-E84C4C63F6AD}" type="sibTrans" cxnId="{4D8E30DB-0BFC-4E04-A8FF-FFDBA060EC85}">
      <dgm:prSet/>
      <dgm:spPr/>
      <dgm:t>
        <a:bodyPr/>
        <a:lstStyle/>
        <a:p>
          <a:endParaRPr lang="en-US"/>
        </a:p>
      </dgm:t>
    </dgm:pt>
    <dgm:pt modelId="{EAA5D2A3-20D2-4EAA-B306-C76AA07AD5BF}">
      <dgm:prSet phldrT="[Text]"/>
      <dgm:spPr/>
      <dgm:t>
        <a:bodyPr/>
        <a:lstStyle/>
        <a:p>
          <a:r>
            <a:rPr lang="en-US" dirty="0" smtClean="0"/>
            <a:t>Retrieval practice</a:t>
          </a:r>
          <a:endParaRPr lang="en-US" dirty="0"/>
        </a:p>
      </dgm:t>
    </dgm:pt>
    <dgm:pt modelId="{3E798C3D-83EF-4215-8CBF-C45AEE154212}" type="parTrans" cxnId="{2FBA1E5C-D04B-44CA-8FFB-F1EA51C12C69}">
      <dgm:prSet/>
      <dgm:spPr/>
      <dgm:t>
        <a:bodyPr/>
        <a:lstStyle/>
        <a:p>
          <a:endParaRPr lang="en-US"/>
        </a:p>
      </dgm:t>
    </dgm:pt>
    <dgm:pt modelId="{952684F5-701C-427D-B0E0-1C5B44FA6ED4}" type="sibTrans" cxnId="{2FBA1E5C-D04B-44CA-8FFB-F1EA51C12C69}">
      <dgm:prSet/>
      <dgm:spPr/>
      <dgm:t>
        <a:bodyPr/>
        <a:lstStyle/>
        <a:p>
          <a:endParaRPr lang="en-US"/>
        </a:p>
      </dgm:t>
    </dgm:pt>
    <dgm:pt modelId="{475E066D-BEDE-48E0-B9E6-A28C64192F1A}">
      <dgm:prSet phldrT="[Text]"/>
      <dgm:spPr/>
      <dgm:t>
        <a:bodyPr/>
        <a:lstStyle/>
        <a:p>
          <a:r>
            <a:rPr lang="en-US" dirty="0" smtClean="0"/>
            <a:t>Spaced practice</a:t>
          </a:r>
          <a:endParaRPr lang="en-US" dirty="0"/>
        </a:p>
      </dgm:t>
    </dgm:pt>
    <dgm:pt modelId="{CFBA32FA-CA37-434E-87B2-22B509A8E44E}" type="parTrans" cxnId="{B0B951A6-DD02-4EB8-B8AB-232496DE5F21}">
      <dgm:prSet/>
      <dgm:spPr/>
      <dgm:t>
        <a:bodyPr/>
        <a:lstStyle/>
        <a:p>
          <a:endParaRPr lang="en-US"/>
        </a:p>
      </dgm:t>
    </dgm:pt>
    <dgm:pt modelId="{BB9DADBF-621C-4D8A-B1EF-EA685FF67B99}" type="sibTrans" cxnId="{B0B951A6-DD02-4EB8-B8AB-232496DE5F21}">
      <dgm:prSet/>
      <dgm:spPr/>
      <dgm:t>
        <a:bodyPr/>
        <a:lstStyle/>
        <a:p>
          <a:endParaRPr lang="en-US"/>
        </a:p>
      </dgm:t>
    </dgm:pt>
    <dgm:pt modelId="{6D325A39-273D-4D84-8527-FF1D1CCF6BC3}" type="pres">
      <dgm:prSet presAssocID="{42E042B4-80F8-46D7-B17E-A0B7D1A2BDD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072299-FD64-4EDB-BA29-0DB71983BCD0}" type="pres">
      <dgm:prSet presAssocID="{B819F91A-1949-4DFA-B197-EC137C61D881}" presName="Accent1" presStyleCnt="0"/>
      <dgm:spPr/>
    </dgm:pt>
    <dgm:pt modelId="{66D96F64-4A7C-46F3-9D3A-F38861EDD80D}" type="pres">
      <dgm:prSet presAssocID="{B819F91A-1949-4DFA-B197-EC137C61D881}" presName="Accent" presStyleLbl="node1" presStyleIdx="0" presStyleCnt="3"/>
      <dgm:spPr/>
    </dgm:pt>
    <dgm:pt modelId="{45FB07A9-431C-4374-95F7-BB9B2A7D1709}" type="pres">
      <dgm:prSet presAssocID="{B819F91A-1949-4DFA-B197-EC137C61D88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4C96-FF2A-4B07-8BB6-FA46995498EC}" type="pres">
      <dgm:prSet presAssocID="{EAA5D2A3-20D2-4EAA-B306-C76AA07AD5BF}" presName="Accent2" presStyleCnt="0"/>
      <dgm:spPr/>
    </dgm:pt>
    <dgm:pt modelId="{3FA8CD0A-4BFA-402D-A890-8EC985AC8314}" type="pres">
      <dgm:prSet presAssocID="{EAA5D2A3-20D2-4EAA-B306-C76AA07AD5BF}" presName="Accent" presStyleLbl="node1" presStyleIdx="1" presStyleCnt="3"/>
      <dgm:spPr/>
    </dgm:pt>
    <dgm:pt modelId="{8B049050-2182-4BB8-AC1A-ABA6D2C6F4DA}" type="pres">
      <dgm:prSet presAssocID="{EAA5D2A3-20D2-4EAA-B306-C76AA07AD5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96E00-9501-41B2-90EC-5D02408AA312}" type="pres">
      <dgm:prSet presAssocID="{475E066D-BEDE-48E0-B9E6-A28C64192F1A}" presName="Accent3" presStyleCnt="0"/>
      <dgm:spPr/>
    </dgm:pt>
    <dgm:pt modelId="{90C50130-A55D-4C93-B1F3-8F46A2A392EF}" type="pres">
      <dgm:prSet presAssocID="{475E066D-BEDE-48E0-B9E6-A28C64192F1A}" presName="Accent" presStyleLbl="node1" presStyleIdx="2" presStyleCnt="3"/>
      <dgm:spPr/>
    </dgm:pt>
    <dgm:pt modelId="{75214690-28CB-4665-9717-113F6A0ACA92}" type="pres">
      <dgm:prSet presAssocID="{475E066D-BEDE-48E0-B9E6-A28C64192F1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CBCF2-F573-463F-8D4F-74AD4FAE1B0F}" type="presOf" srcId="{42E042B4-80F8-46D7-B17E-A0B7D1A2BDD4}" destId="{6D325A39-273D-4D84-8527-FF1D1CCF6BC3}" srcOrd="0" destOrd="0" presId="urn:microsoft.com/office/officeart/2009/layout/CircleArrowProcess"/>
    <dgm:cxn modelId="{B0B951A6-DD02-4EB8-B8AB-232496DE5F21}" srcId="{42E042B4-80F8-46D7-B17E-A0B7D1A2BDD4}" destId="{475E066D-BEDE-48E0-B9E6-A28C64192F1A}" srcOrd="2" destOrd="0" parTransId="{CFBA32FA-CA37-434E-87B2-22B509A8E44E}" sibTransId="{BB9DADBF-621C-4D8A-B1EF-EA685FF67B99}"/>
    <dgm:cxn modelId="{F55DAEBE-72D7-46C4-8243-6234724DDBA8}" type="presOf" srcId="{EAA5D2A3-20D2-4EAA-B306-C76AA07AD5BF}" destId="{8B049050-2182-4BB8-AC1A-ABA6D2C6F4DA}" srcOrd="0" destOrd="0" presId="urn:microsoft.com/office/officeart/2009/layout/CircleArrowProcess"/>
    <dgm:cxn modelId="{9E673A39-38B5-4BB1-9E10-20DA01FD37C2}" type="presOf" srcId="{B819F91A-1949-4DFA-B197-EC137C61D881}" destId="{45FB07A9-431C-4374-95F7-BB9B2A7D1709}" srcOrd="0" destOrd="0" presId="urn:microsoft.com/office/officeart/2009/layout/CircleArrowProcess"/>
    <dgm:cxn modelId="{2FBA1E5C-D04B-44CA-8FFB-F1EA51C12C69}" srcId="{42E042B4-80F8-46D7-B17E-A0B7D1A2BDD4}" destId="{EAA5D2A3-20D2-4EAA-B306-C76AA07AD5BF}" srcOrd="1" destOrd="0" parTransId="{3E798C3D-83EF-4215-8CBF-C45AEE154212}" sibTransId="{952684F5-701C-427D-B0E0-1C5B44FA6ED4}"/>
    <dgm:cxn modelId="{4D8E30DB-0BFC-4E04-A8FF-FFDBA060EC85}" srcId="{42E042B4-80F8-46D7-B17E-A0B7D1A2BDD4}" destId="{B819F91A-1949-4DFA-B197-EC137C61D881}" srcOrd="0" destOrd="0" parTransId="{71D0F6FD-E1E4-4019-9534-13720DC7E123}" sibTransId="{C9205F58-431F-4296-9D34-E84C4C63F6AD}"/>
    <dgm:cxn modelId="{F0620704-CAB1-494E-A787-9119CF63750B}" type="presOf" srcId="{475E066D-BEDE-48E0-B9E6-A28C64192F1A}" destId="{75214690-28CB-4665-9717-113F6A0ACA92}" srcOrd="0" destOrd="0" presId="urn:microsoft.com/office/officeart/2009/layout/CircleArrowProcess"/>
    <dgm:cxn modelId="{633E1CF7-F30D-40FB-9BDC-6C186F77A04B}" type="presParOf" srcId="{6D325A39-273D-4D84-8527-FF1D1CCF6BC3}" destId="{7F072299-FD64-4EDB-BA29-0DB71983BCD0}" srcOrd="0" destOrd="0" presId="urn:microsoft.com/office/officeart/2009/layout/CircleArrowProcess"/>
    <dgm:cxn modelId="{54BDF4EA-0C04-4E64-A129-B1D7CD225221}" type="presParOf" srcId="{7F072299-FD64-4EDB-BA29-0DB71983BCD0}" destId="{66D96F64-4A7C-46F3-9D3A-F38861EDD80D}" srcOrd="0" destOrd="0" presId="urn:microsoft.com/office/officeart/2009/layout/CircleArrowProcess"/>
    <dgm:cxn modelId="{6DB8F90E-8340-4F71-82A4-FEDD4A083351}" type="presParOf" srcId="{6D325A39-273D-4D84-8527-FF1D1CCF6BC3}" destId="{45FB07A9-431C-4374-95F7-BB9B2A7D1709}" srcOrd="1" destOrd="0" presId="urn:microsoft.com/office/officeart/2009/layout/CircleArrowProcess"/>
    <dgm:cxn modelId="{52D03C58-C8B5-4FB7-B5BD-51D0C11F0171}" type="presParOf" srcId="{6D325A39-273D-4D84-8527-FF1D1CCF6BC3}" destId="{9C3C4C96-FF2A-4B07-8BB6-FA46995498EC}" srcOrd="2" destOrd="0" presId="urn:microsoft.com/office/officeart/2009/layout/CircleArrowProcess"/>
    <dgm:cxn modelId="{627600F8-5AEC-435D-8B3C-DC7FF4577983}" type="presParOf" srcId="{9C3C4C96-FF2A-4B07-8BB6-FA46995498EC}" destId="{3FA8CD0A-4BFA-402D-A890-8EC985AC8314}" srcOrd="0" destOrd="0" presId="urn:microsoft.com/office/officeart/2009/layout/CircleArrowProcess"/>
    <dgm:cxn modelId="{85C7FF17-4486-4E2B-A70D-AD7E305B92C9}" type="presParOf" srcId="{6D325A39-273D-4D84-8527-FF1D1CCF6BC3}" destId="{8B049050-2182-4BB8-AC1A-ABA6D2C6F4DA}" srcOrd="3" destOrd="0" presId="urn:microsoft.com/office/officeart/2009/layout/CircleArrowProcess"/>
    <dgm:cxn modelId="{8A667DD1-D476-4850-872D-49931F5AFE71}" type="presParOf" srcId="{6D325A39-273D-4D84-8527-FF1D1CCF6BC3}" destId="{83796E00-9501-41B2-90EC-5D02408AA312}" srcOrd="4" destOrd="0" presId="urn:microsoft.com/office/officeart/2009/layout/CircleArrowProcess"/>
    <dgm:cxn modelId="{8A53B9B5-F968-4A7C-8E1A-2BC39490D7E7}" type="presParOf" srcId="{83796E00-9501-41B2-90EC-5D02408AA312}" destId="{90C50130-A55D-4C93-B1F3-8F46A2A392EF}" srcOrd="0" destOrd="0" presId="urn:microsoft.com/office/officeart/2009/layout/CircleArrowProcess"/>
    <dgm:cxn modelId="{EA74929F-5A15-464E-BA0D-C540ADF0EC4F}" type="presParOf" srcId="{6D325A39-273D-4D84-8527-FF1D1CCF6BC3}" destId="{75214690-28CB-4665-9717-113F6A0ACA9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E042B4-80F8-46D7-B17E-A0B7D1A2BDD4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9F91A-1949-4DFA-B197-EC137C61D881}">
      <dgm:prSet phldrT="[Text]"/>
      <dgm:spPr/>
      <dgm:t>
        <a:bodyPr/>
        <a:lstStyle/>
        <a:p>
          <a:r>
            <a:rPr lang="en-US" dirty="0" smtClean="0"/>
            <a:t>Generation</a:t>
          </a:r>
          <a:endParaRPr lang="en-US" dirty="0"/>
        </a:p>
      </dgm:t>
    </dgm:pt>
    <dgm:pt modelId="{71D0F6FD-E1E4-4019-9534-13720DC7E123}" type="parTrans" cxnId="{4D8E30DB-0BFC-4E04-A8FF-FFDBA060EC85}">
      <dgm:prSet/>
      <dgm:spPr/>
      <dgm:t>
        <a:bodyPr/>
        <a:lstStyle/>
        <a:p>
          <a:endParaRPr lang="en-US"/>
        </a:p>
      </dgm:t>
    </dgm:pt>
    <dgm:pt modelId="{C9205F58-431F-4296-9D34-E84C4C63F6AD}" type="sibTrans" cxnId="{4D8E30DB-0BFC-4E04-A8FF-FFDBA060EC85}">
      <dgm:prSet/>
      <dgm:spPr/>
      <dgm:t>
        <a:bodyPr/>
        <a:lstStyle/>
        <a:p>
          <a:endParaRPr lang="en-US"/>
        </a:p>
      </dgm:t>
    </dgm:pt>
    <dgm:pt modelId="{EAA5D2A3-20D2-4EAA-B306-C76AA07AD5BF}">
      <dgm:prSet phldrT="[Text]"/>
      <dgm:spPr/>
      <dgm:t>
        <a:bodyPr/>
        <a:lstStyle/>
        <a:p>
          <a:r>
            <a:rPr lang="en-US" dirty="0" smtClean="0"/>
            <a:t>Retrieval practice</a:t>
          </a:r>
          <a:endParaRPr lang="en-US" dirty="0"/>
        </a:p>
      </dgm:t>
    </dgm:pt>
    <dgm:pt modelId="{3E798C3D-83EF-4215-8CBF-C45AEE154212}" type="parTrans" cxnId="{2FBA1E5C-D04B-44CA-8FFB-F1EA51C12C69}">
      <dgm:prSet/>
      <dgm:spPr/>
      <dgm:t>
        <a:bodyPr/>
        <a:lstStyle/>
        <a:p>
          <a:endParaRPr lang="en-US"/>
        </a:p>
      </dgm:t>
    </dgm:pt>
    <dgm:pt modelId="{952684F5-701C-427D-B0E0-1C5B44FA6ED4}" type="sibTrans" cxnId="{2FBA1E5C-D04B-44CA-8FFB-F1EA51C12C69}">
      <dgm:prSet/>
      <dgm:spPr/>
      <dgm:t>
        <a:bodyPr/>
        <a:lstStyle/>
        <a:p>
          <a:endParaRPr lang="en-US"/>
        </a:p>
      </dgm:t>
    </dgm:pt>
    <dgm:pt modelId="{475E066D-BEDE-48E0-B9E6-A28C64192F1A}">
      <dgm:prSet phldrT="[Text]"/>
      <dgm:spPr/>
      <dgm:t>
        <a:bodyPr/>
        <a:lstStyle/>
        <a:p>
          <a:r>
            <a:rPr lang="en-US" dirty="0" smtClean="0"/>
            <a:t>Spaced practice</a:t>
          </a:r>
          <a:endParaRPr lang="en-US" dirty="0"/>
        </a:p>
      </dgm:t>
    </dgm:pt>
    <dgm:pt modelId="{CFBA32FA-CA37-434E-87B2-22B509A8E44E}" type="parTrans" cxnId="{B0B951A6-DD02-4EB8-B8AB-232496DE5F21}">
      <dgm:prSet/>
      <dgm:spPr/>
      <dgm:t>
        <a:bodyPr/>
        <a:lstStyle/>
        <a:p>
          <a:endParaRPr lang="en-US"/>
        </a:p>
      </dgm:t>
    </dgm:pt>
    <dgm:pt modelId="{BB9DADBF-621C-4D8A-B1EF-EA685FF67B99}" type="sibTrans" cxnId="{B0B951A6-DD02-4EB8-B8AB-232496DE5F21}">
      <dgm:prSet/>
      <dgm:spPr/>
      <dgm:t>
        <a:bodyPr/>
        <a:lstStyle/>
        <a:p>
          <a:endParaRPr lang="en-US"/>
        </a:p>
      </dgm:t>
    </dgm:pt>
    <dgm:pt modelId="{6D325A39-273D-4D84-8527-FF1D1CCF6BC3}" type="pres">
      <dgm:prSet presAssocID="{42E042B4-80F8-46D7-B17E-A0B7D1A2BDD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072299-FD64-4EDB-BA29-0DB71983BCD0}" type="pres">
      <dgm:prSet presAssocID="{B819F91A-1949-4DFA-B197-EC137C61D881}" presName="Accent1" presStyleCnt="0"/>
      <dgm:spPr/>
    </dgm:pt>
    <dgm:pt modelId="{66D96F64-4A7C-46F3-9D3A-F38861EDD80D}" type="pres">
      <dgm:prSet presAssocID="{B819F91A-1949-4DFA-B197-EC137C61D881}" presName="Accent" presStyleLbl="node1" presStyleIdx="0" presStyleCnt="3"/>
      <dgm:spPr/>
    </dgm:pt>
    <dgm:pt modelId="{45FB07A9-431C-4374-95F7-BB9B2A7D1709}" type="pres">
      <dgm:prSet presAssocID="{B819F91A-1949-4DFA-B197-EC137C61D88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4C96-FF2A-4B07-8BB6-FA46995498EC}" type="pres">
      <dgm:prSet presAssocID="{EAA5D2A3-20D2-4EAA-B306-C76AA07AD5BF}" presName="Accent2" presStyleCnt="0"/>
      <dgm:spPr/>
    </dgm:pt>
    <dgm:pt modelId="{3FA8CD0A-4BFA-402D-A890-8EC985AC8314}" type="pres">
      <dgm:prSet presAssocID="{EAA5D2A3-20D2-4EAA-B306-C76AA07AD5BF}" presName="Accent" presStyleLbl="node1" presStyleIdx="1" presStyleCnt="3"/>
      <dgm:spPr/>
    </dgm:pt>
    <dgm:pt modelId="{8B049050-2182-4BB8-AC1A-ABA6D2C6F4DA}" type="pres">
      <dgm:prSet presAssocID="{EAA5D2A3-20D2-4EAA-B306-C76AA07AD5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96E00-9501-41B2-90EC-5D02408AA312}" type="pres">
      <dgm:prSet presAssocID="{475E066D-BEDE-48E0-B9E6-A28C64192F1A}" presName="Accent3" presStyleCnt="0"/>
      <dgm:spPr/>
    </dgm:pt>
    <dgm:pt modelId="{90C50130-A55D-4C93-B1F3-8F46A2A392EF}" type="pres">
      <dgm:prSet presAssocID="{475E066D-BEDE-48E0-B9E6-A28C64192F1A}" presName="Accent" presStyleLbl="node1" presStyleIdx="2" presStyleCnt="3"/>
      <dgm:spPr/>
    </dgm:pt>
    <dgm:pt modelId="{75214690-28CB-4665-9717-113F6A0ACA92}" type="pres">
      <dgm:prSet presAssocID="{475E066D-BEDE-48E0-B9E6-A28C64192F1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2D658-1581-4413-9736-5B17ACE1AE57}" type="presOf" srcId="{475E066D-BEDE-48E0-B9E6-A28C64192F1A}" destId="{75214690-28CB-4665-9717-113F6A0ACA92}" srcOrd="0" destOrd="0" presId="urn:microsoft.com/office/officeart/2009/layout/CircleArrowProcess"/>
    <dgm:cxn modelId="{2FBA1E5C-D04B-44CA-8FFB-F1EA51C12C69}" srcId="{42E042B4-80F8-46D7-B17E-A0B7D1A2BDD4}" destId="{EAA5D2A3-20D2-4EAA-B306-C76AA07AD5BF}" srcOrd="1" destOrd="0" parTransId="{3E798C3D-83EF-4215-8CBF-C45AEE154212}" sibTransId="{952684F5-701C-427D-B0E0-1C5B44FA6ED4}"/>
    <dgm:cxn modelId="{3912BE0A-D90A-43C8-92AF-8807CBEF12F4}" type="presOf" srcId="{EAA5D2A3-20D2-4EAA-B306-C76AA07AD5BF}" destId="{8B049050-2182-4BB8-AC1A-ABA6D2C6F4DA}" srcOrd="0" destOrd="0" presId="urn:microsoft.com/office/officeart/2009/layout/CircleArrowProcess"/>
    <dgm:cxn modelId="{B0B951A6-DD02-4EB8-B8AB-232496DE5F21}" srcId="{42E042B4-80F8-46D7-B17E-A0B7D1A2BDD4}" destId="{475E066D-BEDE-48E0-B9E6-A28C64192F1A}" srcOrd="2" destOrd="0" parTransId="{CFBA32FA-CA37-434E-87B2-22B509A8E44E}" sibTransId="{BB9DADBF-621C-4D8A-B1EF-EA685FF67B99}"/>
    <dgm:cxn modelId="{FA7F3829-6F47-4A88-B51A-8FD1B5239B14}" type="presOf" srcId="{B819F91A-1949-4DFA-B197-EC137C61D881}" destId="{45FB07A9-431C-4374-95F7-BB9B2A7D1709}" srcOrd="0" destOrd="0" presId="urn:microsoft.com/office/officeart/2009/layout/CircleArrowProcess"/>
    <dgm:cxn modelId="{EF86D36D-ECA4-40D0-9222-D098E39BA01F}" type="presOf" srcId="{42E042B4-80F8-46D7-B17E-A0B7D1A2BDD4}" destId="{6D325A39-273D-4D84-8527-FF1D1CCF6BC3}" srcOrd="0" destOrd="0" presId="urn:microsoft.com/office/officeart/2009/layout/CircleArrowProcess"/>
    <dgm:cxn modelId="{4D8E30DB-0BFC-4E04-A8FF-FFDBA060EC85}" srcId="{42E042B4-80F8-46D7-B17E-A0B7D1A2BDD4}" destId="{B819F91A-1949-4DFA-B197-EC137C61D881}" srcOrd="0" destOrd="0" parTransId="{71D0F6FD-E1E4-4019-9534-13720DC7E123}" sibTransId="{C9205F58-431F-4296-9D34-E84C4C63F6AD}"/>
    <dgm:cxn modelId="{0B71E923-550D-4A91-82D6-CF7279767250}" type="presParOf" srcId="{6D325A39-273D-4D84-8527-FF1D1CCF6BC3}" destId="{7F072299-FD64-4EDB-BA29-0DB71983BCD0}" srcOrd="0" destOrd="0" presId="urn:microsoft.com/office/officeart/2009/layout/CircleArrowProcess"/>
    <dgm:cxn modelId="{E5FB07A9-6AD9-4A49-BCE0-EB2E43D29251}" type="presParOf" srcId="{7F072299-FD64-4EDB-BA29-0DB71983BCD0}" destId="{66D96F64-4A7C-46F3-9D3A-F38861EDD80D}" srcOrd="0" destOrd="0" presId="urn:microsoft.com/office/officeart/2009/layout/CircleArrowProcess"/>
    <dgm:cxn modelId="{3C1E2EFD-A557-4C07-B668-2D62DAF18448}" type="presParOf" srcId="{6D325A39-273D-4D84-8527-FF1D1CCF6BC3}" destId="{45FB07A9-431C-4374-95F7-BB9B2A7D1709}" srcOrd="1" destOrd="0" presId="urn:microsoft.com/office/officeart/2009/layout/CircleArrowProcess"/>
    <dgm:cxn modelId="{C6BB4C71-2987-4EEC-85DE-A0C97A524D92}" type="presParOf" srcId="{6D325A39-273D-4D84-8527-FF1D1CCF6BC3}" destId="{9C3C4C96-FF2A-4B07-8BB6-FA46995498EC}" srcOrd="2" destOrd="0" presId="urn:microsoft.com/office/officeart/2009/layout/CircleArrowProcess"/>
    <dgm:cxn modelId="{F19F7973-7982-458E-BC92-226C3E54CFBB}" type="presParOf" srcId="{9C3C4C96-FF2A-4B07-8BB6-FA46995498EC}" destId="{3FA8CD0A-4BFA-402D-A890-8EC985AC8314}" srcOrd="0" destOrd="0" presId="urn:microsoft.com/office/officeart/2009/layout/CircleArrowProcess"/>
    <dgm:cxn modelId="{2A61E5DF-8F22-46A2-9E0D-CE53D9AC77F6}" type="presParOf" srcId="{6D325A39-273D-4D84-8527-FF1D1CCF6BC3}" destId="{8B049050-2182-4BB8-AC1A-ABA6D2C6F4DA}" srcOrd="3" destOrd="0" presId="urn:microsoft.com/office/officeart/2009/layout/CircleArrowProcess"/>
    <dgm:cxn modelId="{3CF8EC10-2865-42FC-8994-99F224FC65CE}" type="presParOf" srcId="{6D325A39-273D-4D84-8527-FF1D1CCF6BC3}" destId="{83796E00-9501-41B2-90EC-5D02408AA312}" srcOrd="4" destOrd="0" presId="urn:microsoft.com/office/officeart/2009/layout/CircleArrowProcess"/>
    <dgm:cxn modelId="{364716DA-1B64-4913-9B09-4ABBC60480C8}" type="presParOf" srcId="{83796E00-9501-41B2-90EC-5D02408AA312}" destId="{90C50130-A55D-4C93-B1F3-8F46A2A392EF}" srcOrd="0" destOrd="0" presId="urn:microsoft.com/office/officeart/2009/layout/CircleArrowProcess"/>
    <dgm:cxn modelId="{9F4C2EF0-3FB3-4096-A93F-A624CEC3D839}" type="presParOf" srcId="{6D325A39-273D-4D84-8527-FF1D1CCF6BC3}" destId="{75214690-28CB-4665-9717-113F6A0ACA9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89640-219D-4A48-899A-01F449365F65}">
      <dsp:nvSpPr>
        <dsp:cNvPr id="0" name=""/>
        <dsp:cNvSpPr/>
      </dsp:nvSpPr>
      <dsp:spPr>
        <a:xfrm>
          <a:off x="39" y="244937"/>
          <a:ext cx="379809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Short-term</a:t>
          </a:r>
          <a:endParaRPr lang="en-US" sz="3400" kern="1200" dirty="0"/>
        </a:p>
      </dsp:txBody>
      <dsp:txXfrm>
        <a:off x="39" y="244937"/>
        <a:ext cx="3798093" cy="979200"/>
      </dsp:txXfrm>
    </dsp:sp>
    <dsp:sp modelId="{29DE4733-D6C0-432E-9DB1-F8C859EBF0CF}">
      <dsp:nvSpPr>
        <dsp:cNvPr id="0" name=""/>
        <dsp:cNvSpPr/>
      </dsp:nvSpPr>
      <dsp:spPr>
        <a:xfrm>
          <a:off x="39" y="1224137"/>
          <a:ext cx="3798093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Most new information goes here.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Purged quickly.</a:t>
          </a:r>
          <a:endParaRPr lang="en-US" sz="3400" kern="1200" dirty="0"/>
        </a:p>
      </dsp:txBody>
      <dsp:txXfrm>
        <a:off x="39" y="1224137"/>
        <a:ext cx="3798093" cy="3412378"/>
      </dsp:txXfrm>
    </dsp:sp>
    <dsp:sp modelId="{95CE9D49-925C-49B2-8488-5F232B8F1606}">
      <dsp:nvSpPr>
        <dsp:cNvPr id="0" name=""/>
        <dsp:cNvSpPr/>
      </dsp:nvSpPr>
      <dsp:spPr>
        <a:xfrm>
          <a:off x="4329866" y="244937"/>
          <a:ext cx="379809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Long-term</a:t>
          </a:r>
          <a:endParaRPr lang="en-US" sz="3400" kern="1200" dirty="0"/>
        </a:p>
      </dsp:txBody>
      <dsp:txXfrm>
        <a:off x="4329866" y="244937"/>
        <a:ext cx="3798093" cy="979200"/>
      </dsp:txXfrm>
    </dsp:sp>
    <dsp:sp modelId="{DE0C18F7-31D3-4D77-80B1-DF1488FEB653}">
      <dsp:nvSpPr>
        <dsp:cNvPr id="0" name=""/>
        <dsp:cNvSpPr/>
      </dsp:nvSpPr>
      <dsp:spPr>
        <a:xfrm>
          <a:off x="4329866" y="1224137"/>
          <a:ext cx="3798093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Information that is important goes here.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Purged when no longer needed.</a:t>
          </a:r>
          <a:endParaRPr lang="en-US" sz="3400" kern="1200" dirty="0"/>
        </a:p>
      </dsp:txBody>
      <dsp:txXfrm>
        <a:off x="4329866" y="1224137"/>
        <a:ext cx="3798093" cy="3412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6E63B-8CD8-4A5D-80DA-0100B8A00E8F}">
      <dsp:nvSpPr>
        <dsp:cNvPr id="0" name=""/>
        <dsp:cNvSpPr/>
      </dsp:nvSpPr>
      <dsp:spPr>
        <a:xfrm>
          <a:off x="0" y="12053"/>
          <a:ext cx="96139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Generation</a:t>
          </a:r>
          <a:endParaRPr lang="en-US" sz="3700" kern="1200" dirty="0"/>
        </a:p>
      </dsp:txBody>
      <dsp:txXfrm>
        <a:off x="43321" y="55374"/>
        <a:ext cx="9527258" cy="800803"/>
      </dsp:txXfrm>
    </dsp:sp>
    <dsp:sp modelId="{075E517A-A86F-472F-B6D5-5EE463FB90A2}">
      <dsp:nvSpPr>
        <dsp:cNvPr id="0" name=""/>
        <dsp:cNvSpPr/>
      </dsp:nvSpPr>
      <dsp:spPr>
        <a:xfrm>
          <a:off x="0" y="899499"/>
          <a:ext cx="9613900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Create a space in memory for information to come. Create many connections to rest of knowledge.</a:t>
          </a:r>
          <a:endParaRPr lang="en-US" sz="2900" kern="1200" dirty="0"/>
        </a:p>
      </dsp:txBody>
      <dsp:txXfrm>
        <a:off x="0" y="899499"/>
        <a:ext cx="9613900" cy="899932"/>
      </dsp:txXfrm>
    </dsp:sp>
    <dsp:sp modelId="{7D4A189E-B8E1-4C0F-8173-C7823E3240EB}">
      <dsp:nvSpPr>
        <dsp:cNvPr id="0" name=""/>
        <dsp:cNvSpPr/>
      </dsp:nvSpPr>
      <dsp:spPr>
        <a:xfrm>
          <a:off x="0" y="1799431"/>
          <a:ext cx="96139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Retrieval practice</a:t>
          </a:r>
          <a:endParaRPr lang="en-US" sz="3700" kern="1200" dirty="0"/>
        </a:p>
      </dsp:txBody>
      <dsp:txXfrm>
        <a:off x="43321" y="1842752"/>
        <a:ext cx="9527258" cy="800803"/>
      </dsp:txXfrm>
    </dsp:sp>
    <dsp:sp modelId="{E932851F-AB95-44F4-895D-D7A939731741}">
      <dsp:nvSpPr>
        <dsp:cNvPr id="0" name=""/>
        <dsp:cNvSpPr/>
      </dsp:nvSpPr>
      <dsp:spPr>
        <a:xfrm>
          <a:off x="0" y="2686876"/>
          <a:ext cx="9613900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Signal to brain that the information is important by trying to retrieve it. </a:t>
          </a:r>
          <a:endParaRPr lang="en-US" sz="2900" kern="1200" dirty="0"/>
        </a:p>
      </dsp:txBody>
      <dsp:txXfrm>
        <a:off x="0" y="2686876"/>
        <a:ext cx="9613900" cy="89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24EE-5278-454D-93BC-FDC609E40EF0}">
      <dsp:nvSpPr>
        <dsp:cNvPr id="0" name=""/>
        <dsp:cNvSpPr/>
      </dsp:nvSpPr>
      <dsp:spPr>
        <a:xfrm>
          <a:off x="0" y="2525040"/>
          <a:ext cx="10176432" cy="1073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After class: Retrieval practice</a:t>
          </a:r>
          <a:endParaRPr lang="en-US" sz="3200" kern="1200" dirty="0"/>
        </a:p>
      </dsp:txBody>
      <dsp:txXfrm>
        <a:off x="0" y="2525040"/>
        <a:ext cx="10176432" cy="579789"/>
      </dsp:txXfrm>
    </dsp:sp>
    <dsp:sp modelId="{2D569AA2-2F8C-4A45-9536-76A12B0A7642}">
      <dsp:nvSpPr>
        <dsp:cNvPr id="0" name=""/>
        <dsp:cNvSpPr/>
      </dsp:nvSpPr>
      <dsp:spPr>
        <a:xfrm>
          <a:off x="0" y="3083355"/>
          <a:ext cx="5088216" cy="493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 an outline from memory of what was covered.</a:t>
          </a:r>
          <a:endParaRPr lang="en-US" sz="2000" kern="1200" dirty="0"/>
        </a:p>
      </dsp:txBody>
      <dsp:txXfrm>
        <a:off x="0" y="3083355"/>
        <a:ext cx="5088216" cy="493894"/>
      </dsp:txXfrm>
    </dsp:sp>
    <dsp:sp modelId="{D77E48A7-75E5-4EF8-8AA0-A6EFC9B0C6E1}">
      <dsp:nvSpPr>
        <dsp:cNvPr id="0" name=""/>
        <dsp:cNvSpPr/>
      </dsp:nvSpPr>
      <dsp:spPr>
        <a:xfrm>
          <a:off x="5088216" y="3083355"/>
          <a:ext cx="5088216" cy="493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Give yourself a mini-lecture on the topic. </a:t>
          </a:r>
          <a:endParaRPr lang="en-US" sz="2000" kern="1200" dirty="0"/>
        </a:p>
      </dsp:txBody>
      <dsp:txXfrm>
        <a:off x="5088216" y="3083355"/>
        <a:ext cx="5088216" cy="493894"/>
      </dsp:txXfrm>
    </dsp:sp>
    <dsp:sp modelId="{28EF1DC9-DB65-4CC0-AEE7-5EF8D3E1967B}">
      <dsp:nvSpPr>
        <dsp:cNvPr id="0" name=""/>
        <dsp:cNvSpPr/>
      </dsp:nvSpPr>
      <dsp:spPr>
        <a:xfrm rot="10800000">
          <a:off x="0" y="1419085"/>
          <a:ext cx="10176432" cy="1122059"/>
        </a:xfrm>
        <a:prstGeom prst="upArrowCallou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Class</a:t>
          </a:r>
          <a:endParaRPr lang="en-US" sz="3200" kern="1200" dirty="0"/>
        </a:p>
      </dsp:txBody>
      <dsp:txXfrm rot="10800000">
        <a:off x="0" y="1419085"/>
        <a:ext cx="10176432" cy="729080"/>
      </dsp:txXfrm>
    </dsp:sp>
    <dsp:sp modelId="{BDED7AAB-D1E5-4101-8D3E-65129FE5A89C}">
      <dsp:nvSpPr>
        <dsp:cNvPr id="0" name=""/>
        <dsp:cNvSpPr/>
      </dsp:nvSpPr>
      <dsp:spPr>
        <a:xfrm rot="10800000">
          <a:off x="0" y="138"/>
          <a:ext cx="10176432" cy="14350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Before class: Generation</a:t>
          </a:r>
          <a:endParaRPr lang="en-US" sz="3200" kern="1200" dirty="0"/>
        </a:p>
      </dsp:txBody>
      <dsp:txXfrm rot="-10800000">
        <a:off x="0" y="138"/>
        <a:ext cx="10176432" cy="503703"/>
      </dsp:txXfrm>
    </dsp:sp>
    <dsp:sp modelId="{8C454031-8B5F-423B-8D85-44548F8AD088}">
      <dsp:nvSpPr>
        <dsp:cNvPr id="0" name=""/>
        <dsp:cNvSpPr/>
      </dsp:nvSpPr>
      <dsp:spPr>
        <a:xfrm>
          <a:off x="0" y="471617"/>
          <a:ext cx="5088216" cy="4937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Think of main questions to be addressed.</a:t>
          </a:r>
          <a:endParaRPr lang="en-US" sz="2000" kern="1200" dirty="0"/>
        </a:p>
      </dsp:txBody>
      <dsp:txXfrm>
        <a:off x="0" y="471617"/>
        <a:ext cx="5088216" cy="493746"/>
      </dsp:txXfrm>
    </dsp:sp>
    <dsp:sp modelId="{634A7F21-33E8-45DB-A902-1834A4973545}">
      <dsp:nvSpPr>
        <dsp:cNvPr id="0" name=""/>
        <dsp:cNvSpPr/>
      </dsp:nvSpPr>
      <dsp:spPr>
        <a:xfrm>
          <a:off x="5088216" y="471617"/>
          <a:ext cx="5088216" cy="4937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Guess what the answers might be.</a:t>
          </a:r>
          <a:endParaRPr lang="en-US" sz="2000" kern="1200" dirty="0"/>
        </a:p>
      </dsp:txBody>
      <dsp:txXfrm>
        <a:off x="5088216" y="471617"/>
        <a:ext cx="5088216" cy="493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24EE-5278-454D-93BC-FDC609E40EF0}">
      <dsp:nvSpPr>
        <dsp:cNvPr id="0" name=""/>
        <dsp:cNvSpPr/>
      </dsp:nvSpPr>
      <dsp:spPr>
        <a:xfrm>
          <a:off x="0" y="2525040"/>
          <a:ext cx="10176432" cy="1073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After reading: Retrieval practice</a:t>
          </a:r>
          <a:endParaRPr lang="en-US" sz="3200" kern="1200" dirty="0"/>
        </a:p>
      </dsp:txBody>
      <dsp:txXfrm>
        <a:off x="0" y="2525040"/>
        <a:ext cx="10176432" cy="579789"/>
      </dsp:txXfrm>
    </dsp:sp>
    <dsp:sp modelId="{2D569AA2-2F8C-4A45-9536-76A12B0A7642}">
      <dsp:nvSpPr>
        <dsp:cNvPr id="0" name=""/>
        <dsp:cNvSpPr/>
      </dsp:nvSpPr>
      <dsp:spPr>
        <a:xfrm>
          <a:off x="0" y="3083355"/>
          <a:ext cx="5088216" cy="493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 an outline from memory of what was covered.</a:t>
          </a:r>
          <a:endParaRPr lang="en-US" sz="2000" kern="1200" dirty="0"/>
        </a:p>
      </dsp:txBody>
      <dsp:txXfrm>
        <a:off x="0" y="3083355"/>
        <a:ext cx="5088216" cy="493894"/>
      </dsp:txXfrm>
    </dsp:sp>
    <dsp:sp modelId="{D77E48A7-75E5-4EF8-8AA0-A6EFC9B0C6E1}">
      <dsp:nvSpPr>
        <dsp:cNvPr id="0" name=""/>
        <dsp:cNvSpPr/>
      </dsp:nvSpPr>
      <dsp:spPr>
        <a:xfrm>
          <a:off x="5088216" y="3083355"/>
          <a:ext cx="5088216" cy="493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Give yourself a mini-lecture on the topic. </a:t>
          </a:r>
          <a:endParaRPr lang="en-US" sz="2000" kern="1200" dirty="0"/>
        </a:p>
      </dsp:txBody>
      <dsp:txXfrm>
        <a:off x="5088216" y="3083355"/>
        <a:ext cx="5088216" cy="493894"/>
      </dsp:txXfrm>
    </dsp:sp>
    <dsp:sp modelId="{28EF1DC9-DB65-4CC0-AEE7-5EF8D3E1967B}">
      <dsp:nvSpPr>
        <dsp:cNvPr id="0" name=""/>
        <dsp:cNvSpPr/>
      </dsp:nvSpPr>
      <dsp:spPr>
        <a:xfrm rot="10800000">
          <a:off x="0" y="1419085"/>
          <a:ext cx="10176432" cy="1122059"/>
        </a:xfrm>
        <a:prstGeom prst="upArrowCallou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Reading</a:t>
          </a:r>
          <a:endParaRPr lang="en-US" sz="3200" kern="1200" dirty="0"/>
        </a:p>
      </dsp:txBody>
      <dsp:txXfrm rot="10800000">
        <a:off x="0" y="1419085"/>
        <a:ext cx="10176432" cy="729080"/>
      </dsp:txXfrm>
    </dsp:sp>
    <dsp:sp modelId="{BDED7AAB-D1E5-4101-8D3E-65129FE5A89C}">
      <dsp:nvSpPr>
        <dsp:cNvPr id="0" name=""/>
        <dsp:cNvSpPr/>
      </dsp:nvSpPr>
      <dsp:spPr>
        <a:xfrm rot="10800000">
          <a:off x="0" y="138"/>
          <a:ext cx="10176432" cy="14350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Before reading: Generation</a:t>
          </a:r>
          <a:endParaRPr lang="en-US" sz="3200" kern="1200" dirty="0"/>
        </a:p>
      </dsp:txBody>
      <dsp:txXfrm rot="-10800000">
        <a:off x="0" y="138"/>
        <a:ext cx="10176432" cy="503703"/>
      </dsp:txXfrm>
    </dsp:sp>
    <dsp:sp modelId="{8C454031-8B5F-423B-8D85-44548F8AD088}">
      <dsp:nvSpPr>
        <dsp:cNvPr id="0" name=""/>
        <dsp:cNvSpPr/>
      </dsp:nvSpPr>
      <dsp:spPr>
        <a:xfrm>
          <a:off x="0" y="471617"/>
          <a:ext cx="5088216" cy="4937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Think of main questions to be addressed.</a:t>
          </a:r>
          <a:endParaRPr lang="en-US" sz="2000" kern="1200" dirty="0"/>
        </a:p>
      </dsp:txBody>
      <dsp:txXfrm>
        <a:off x="0" y="471617"/>
        <a:ext cx="5088216" cy="493746"/>
      </dsp:txXfrm>
    </dsp:sp>
    <dsp:sp modelId="{634A7F21-33E8-45DB-A902-1834A4973545}">
      <dsp:nvSpPr>
        <dsp:cNvPr id="0" name=""/>
        <dsp:cNvSpPr/>
      </dsp:nvSpPr>
      <dsp:spPr>
        <a:xfrm>
          <a:off x="5088216" y="471617"/>
          <a:ext cx="5088216" cy="4937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Guess what the answers might be.</a:t>
          </a:r>
          <a:endParaRPr lang="en-US" sz="2000" kern="1200" dirty="0"/>
        </a:p>
      </dsp:txBody>
      <dsp:txXfrm>
        <a:off x="5088216" y="471617"/>
        <a:ext cx="5088216" cy="493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DE2D-1AA1-4FF3-B2AD-EBF154C38B8D}">
      <dsp:nvSpPr>
        <dsp:cNvPr id="0" name=""/>
        <dsp:cNvSpPr/>
      </dsp:nvSpPr>
      <dsp:spPr>
        <a:xfrm>
          <a:off x="490582" y="3742"/>
          <a:ext cx="9409451" cy="123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chemeClr val="bg2"/>
              </a:solidFill>
            </a:rPr>
            <a:t>Generation</a:t>
          </a:r>
          <a:endParaRPr lang="en-US" sz="36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Anticipate what you are going to hear or read.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Ask yourself questions about what the conclusions will be.</a:t>
          </a:r>
          <a:endParaRPr lang="en-US" sz="2400" kern="1200" dirty="0"/>
        </a:p>
      </dsp:txBody>
      <dsp:txXfrm>
        <a:off x="526699" y="39859"/>
        <a:ext cx="9337217" cy="1160875"/>
      </dsp:txXfrm>
    </dsp:sp>
    <dsp:sp modelId="{6BDC9B7C-245B-490A-8CE7-5326841C9267}">
      <dsp:nvSpPr>
        <dsp:cNvPr id="0" name=""/>
        <dsp:cNvSpPr/>
      </dsp:nvSpPr>
      <dsp:spPr>
        <a:xfrm rot="5401387">
          <a:off x="5055756" y="1232194"/>
          <a:ext cx="278456" cy="380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5080823" y="1283262"/>
        <a:ext cx="228355" cy="194919"/>
      </dsp:txXfrm>
    </dsp:sp>
    <dsp:sp modelId="{5BB3E05E-3291-4E9E-AC68-9F80367D0A7F}">
      <dsp:nvSpPr>
        <dsp:cNvPr id="0" name=""/>
        <dsp:cNvSpPr/>
      </dsp:nvSpPr>
      <dsp:spPr>
        <a:xfrm>
          <a:off x="496232" y="1608128"/>
          <a:ext cx="9396866" cy="121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chemeClr val="bg2"/>
              </a:solidFill>
            </a:rPr>
            <a:t>Retrieval practice</a:t>
          </a:r>
          <a:endParaRPr lang="en-US" sz="36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Write down the main points, give yourself a mini-lecture.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Lots of self-quizzing, flash cards, etc.</a:t>
          </a:r>
          <a:endParaRPr lang="en-US" sz="2400" kern="1200" dirty="0"/>
        </a:p>
      </dsp:txBody>
      <dsp:txXfrm>
        <a:off x="531680" y="1643576"/>
        <a:ext cx="9325970" cy="1139403"/>
      </dsp:txXfrm>
    </dsp:sp>
    <dsp:sp modelId="{C0FB4E51-D5F0-4107-BC2F-C754ECBD86EB}">
      <dsp:nvSpPr>
        <dsp:cNvPr id="0" name=""/>
        <dsp:cNvSpPr/>
      </dsp:nvSpPr>
      <dsp:spPr>
        <a:xfrm rot="5331743">
          <a:off x="5057652" y="2832200"/>
          <a:ext cx="306164" cy="380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5095645" y="2869423"/>
        <a:ext cx="228355" cy="214315"/>
      </dsp:txXfrm>
    </dsp:sp>
    <dsp:sp modelId="{F4F22BBB-05DF-4342-BB25-B508FEAC2AFC}">
      <dsp:nvSpPr>
        <dsp:cNvPr id="0" name=""/>
        <dsp:cNvSpPr/>
      </dsp:nvSpPr>
      <dsp:spPr>
        <a:xfrm>
          <a:off x="529589" y="3226565"/>
          <a:ext cx="9396866" cy="133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chemeClr val="bg2"/>
              </a:solidFill>
            </a:rPr>
            <a:t>Spaced practice</a:t>
          </a:r>
          <a:endParaRPr lang="en-US" sz="36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Study for shorter periods, but at regular intervals.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Do retrieval practice every time.</a:t>
          </a:r>
          <a:endParaRPr lang="en-US" sz="2400" kern="1200" dirty="0"/>
        </a:p>
      </dsp:txBody>
      <dsp:txXfrm>
        <a:off x="568632" y="3265608"/>
        <a:ext cx="9318780" cy="1254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6F64-4A7C-46F3-9D3A-F38861EDD80D}">
      <dsp:nvSpPr>
        <dsp:cNvPr id="0" name=""/>
        <dsp:cNvSpPr/>
      </dsp:nvSpPr>
      <dsp:spPr>
        <a:xfrm>
          <a:off x="3628157" y="0"/>
          <a:ext cx="2670634" cy="26710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FB07A9-431C-4374-95F7-BB9B2A7D1709}">
      <dsp:nvSpPr>
        <dsp:cNvPr id="0" name=""/>
        <dsp:cNvSpPr/>
      </dsp:nvSpPr>
      <dsp:spPr>
        <a:xfrm>
          <a:off x="4218454" y="964326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Generation</a:t>
          </a:r>
          <a:endParaRPr lang="en-US" sz="2300" kern="1200" dirty="0"/>
        </a:p>
      </dsp:txBody>
      <dsp:txXfrm>
        <a:off x="4218454" y="964326"/>
        <a:ext cx="1484020" cy="741832"/>
      </dsp:txXfrm>
    </dsp:sp>
    <dsp:sp modelId="{3FA8CD0A-4BFA-402D-A890-8EC985AC8314}">
      <dsp:nvSpPr>
        <dsp:cNvPr id="0" name=""/>
        <dsp:cNvSpPr/>
      </dsp:nvSpPr>
      <dsp:spPr>
        <a:xfrm>
          <a:off x="2886397" y="1534710"/>
          <a:ext cx="2670634" cy="26710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49050-2182-4BB8-AC1A-ABA6D2C6F4DA}">
      <dsp:nvSpPr>
        <dsp:cNvPr id="0" name=""/>
        <dsp:cNvSpPr/>
      </dsp:nvSpPr>
      <dsp:spPr>
        <a:xfrm>
          <a:off x="3479704" y="2507915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Retrieval practice</a:t>
          </a:r>
          <a:endParaRPr lang="en-US" sz="2300" kern="1200" dirty="0"/>
        </a:p>
      </dsp:txBody>
      <dsp:txXfrm>
        <a:off x="3479704" y="2507915"/>
        <a:ext cx="1484020" cy="741832"/>
      </dsp:txXfrm>
    </dsp:sp>
    <dsp:sp modelId="{90C50130-A55D-4C93-B1F3-8F46A2A392EF}">
      <dsp:nvSpPr>
        <dsp:cNvPr id="0" name=""/>
        <dsp:cNvSpPr/>
      </dsp:nvSpPr>
      <dsp:spPr>
        <a:xfrm>
          <a:off x="3818235" y="3253076"/>
          <a:ext cx="2294488" cy="22954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214690-28CB-4665-9717-113F6A0ACA92}">
      <dsp:nvSpPr>
        <dsp:cNvPr id="0" name=""/>
        <dsp:cNvSpPr/>
      </dsp:nvSpPr>
      <dsp:spPr>
        <a:xfrm>
          <a:off x="4221965" y="4053723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Spaced practice</a:t>
          </a:r>
          <a:endParaRPr lang="en-US" sz="2300" kern="1200" dirty="0"/>
        </a:p>
      </dsp:txBody>
      <dsp:txXfrm>
        <a:off x="4221965" y="4053723"/>
        <a:ext cx="1484020" cy="741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6F64-4A7C-46F3-9D3A-F38861EDD80D}">
      <dsp:nvSpPr>
        <dsp:cNvPr id="0" name=""/>
        <dsp:cNvSpPr/>
      </dsp:nvSpPr>
      <dsp:spPr>
        <a:xfrm>
          <a:off x="3628157" y="0"/>
          <a:ext cx="2670634" cy="26710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FB07A9-431C-4374-95F7-BB9B2A7D1709}">
      <dsp:nvSpPr>
        <dsp:cNvPr id="0" name=""/>
        <dsp:cNvSpPr/>
      </dsp:nvSpPr>
      <dsp:spPr>
        <a:xfrm>
          <a:off x="4218454" y="964326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Generation</a:t>
          </a:r>
          <a:endParaRPr lang="en-US" sz="2300" kern="1200" dirty="0"/>
        </a:p>
      </dsp:txBody>
      <dsp:txXfrm>
        <a:off x="4218454" y="964326"/>
        <a:ext cx="1484020" cy="741832"/>
      </dsp:txXfrm>
    </dsp:sp>
    <dsp:sp modelId="{3FA8CD0A-4BFA-402D-A890-8EC985AC8314}">
      <dsp:nvSpPr>
        <dsp:cNvPr id="0" name=""/>
        <dsp:cNvSpPr/>
      </dsp:nvSpPr>
      <dsp:spPr>
        <a:xfrm>
          <a:off x="2886397" y="1534710"/>
          <a:ext cx="2670634" cy="26710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49050-2182-4BB8-AC1A-ABA6D2C6F4DA}">
      <dsp:nvSpPr>
        <dsp:cNvPr id="0" name=""/>
        <dsp:cNvSpPr/>
      </dsp:nvSpPr>
      <dsp:spPr>
        <a:xfrm>
          <a:off x="3479704" y="2507915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Retrieval practice</a:t>
          </a:r>
          <a:endParaRPr lang="en-US" sz="2300" kern="1200" dirty="0"/>
        </a:p>
      </dsp:txBody>
      <dsp:txXfrm>
        <a:off x="3479704" y="2507915"/>
        <a:ext cx="1484020" cy="741832"/>
      </dsp:txXfrm>
    </dsp:sp>
    <dsp:sp modelId="{90C50130-A55D-4C93-B1F3-8F46A2A392EF}">
      <dsp:nvSpPr>
        <dsp:cNvPr id="0" name=""/>
        <dsp:cNvSpPr/>
      </dsp:nvSpPr>
      <dsp:spPr>
        <a:xfrm>
          <a:off x="3818235" y="3253076"/>
          <a:ext cx="2294488" cy="22954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214690-28CB-4665-9717-113F6A0ACA92}">
      <dsp:nvSpPr>
        <dsp:cNvPr id="0" name=""/>
        <dsp:cNvSpPr/>
      </dsp:nvSpPr>
      <dsp:spPr>
        <a:xfrm>
          <a:off x="4221965" y="4053723"/>
          <a:ext cx="1484020" cy="74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Spaced practice</a:t>
          </a:r>
          <a:endParaRPr lang="en-US" sz="2300" kern="1200" dirty="0"/>
        </a:p>
      </dsp:txBody>
      <dsp:txXfrm>
        <a:off x="4221965" y="4053723"/>
        <a:ext cx="1484020" cy="74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C6AE-FC48-EB4F-9A5D-EED91B624C29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D4C62-73C1-CA43-B691-FD31964A4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8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4A6F3-225D-734A-AE5E-950457E1A8CA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B541-D4BE-2148-A7CE-9EB74359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6945-6948-FE4D-982F-C5A0D6C0338B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B7E9-0FF4-DA4C-A612-C3E63E0AD52C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A881-E151-F341-93FF-30BC96BAEE30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3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D01-1DD6-3943-83F4-125C93927CB2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7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AC81-A6B6-1F44-8666-020B8CCDA3D0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4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0C65-97C5-C24D-A366-BA395410E2F2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0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B1-8C3F-1C44-88BA-A91D08F3BD1A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7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CFBC-EA9D-594C-8149-D16E5F6228CD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4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C758922-79EE-B64D-AFE0-69A1CE36C22E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0868-ACDB-7443-9203-6F375B8ED37F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E2C3-24C4-294C-B25B-57DE19C81E09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DAFD-0745-5943-A4F7-F12B034D6DD9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230-A76C-164F-A0B7-96504184FC35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4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CDE4-5AC8-9840-AC0E-AF833B87593E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8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54-3364-8B4A-A99D-FE196E80E381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1E71-0BCA-3D41-B797-5C6CE39BD070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0683-CECE-B447-A365-785710F1276C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1E14-D3E3-C646-8BDC-FD0FECD391AF}" type="datetime1">
              <a:rPr lang="en-US" smtClean="0"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Inside and outside the classroom</a:t>
            </a:r>
          </a:p>
          <a:p>
            <a:r>
              <a:rPr lang="en-US" dirty="0" smtClean="0"/>
              <a:t>(</a:t>
            </a:r>
            <a:r>
              <a:rPr lang="en-US" smtClean="0"/>
              <a:t>Slides courtesy of </a:t>
            </a:r>
            <a:r>
              <a:rPr lang="en-US" dirty="0" smtClean="0"/>
              <a:t>Prof. Grant </a:t>
            </a:r>
            <a:r>
              <a:rPr lang="en-US" dirty="0" err="1" smtClean="0"/>
              <a:t>Goodall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Roediger</a:t>
            </a:r>
            <a:r>
              <a:rPr lang="en-US" dirty="0" smtClean="0"/>
              <a:t> &amp; </a:t>
            </a:r>
            <a:r>
              <a:rPr lang="en-US" dirty="0" err="1" smtClean="0"/>
              <a:t>Karpicke</a:t>
            </a:r>
            <a:r>
              <a:rPr lang="en-US" dirty="0" smtClean="0"/>
              <a:t> (2006)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2" y="2336873"/>
            <a:ext cx="4945844" cy="3599316"/>
          </a:xfrm>
        </p:spPr>
        <p:txBody>
          <a:bodyPr/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Chart shows how well two groups did on tests at various points afterwards.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65" y="2162420"/>
            <a:ext cx="5115976" cy="4385539"/>
          </a:xfrm>
          <a:prstGeom prst="rect">
            <a:avLst/>
          </a:prstGeom>
        </p:spPr>
      </p:pic>
      <p:sp>
        <p:nvSpPr>
          <p:cNvPr id="2" name="Left Arrow Callout 1"/>
          <p:cNvSpPr/>
          <p:nvPr/>
        </p:nvSpPr>
        <p:spPr>
          <a:xfrm>
            <a:off x="10610335" y="4679092"/>
            <a:ext cx="749643" cy="60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!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9354064" y="3863546"/>
            <a:ext cx="1256271" cy="2545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Roediger</a:t>
            </a:r>
            <a:r>
              <a:rPr lang="en-US" dirty="0" smtClean="0"/>
              <a:t> &amp; </a:t>
            </a:r>
            <a:r>
              <a:rPr lang="en-US" dirty="0" err="1" smtClean="0"/>
              <a:t>Karpicke</a:t>
            </a:r>
            <a:r>
              <a:rPr lang="en-US" dirty="0" smtClean="0"/>
              <a:t> (2006)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2" y="2336873"/>
            <a:ext cx="4970836" cy="3599316"/>
          </a:xfrm>
        </p:spPr>
        <p:txBody>
          <a:bodyPr/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Chart shows how 3 groups did on test at 2 points afterwards.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12" y="1921338"/>
            <a:ext cx="5087207" cy="44303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Roediger</a:t>
            </a:r>
            <a:r>
              <a:rPr lang="en-US" dirty="0" smtClean="0"/>
              <a:t> &amp; </a:t>
            </a:r>
            <a:r>
              <a:rPr lang="en-US" dirty="0" err="1" smtClean="0"/>
              <a:t>Karpicke</a:t>
            </a:r>
            <a:r>
              <a:rPr lang="en-US" dirty="0" smtClean="0"/>
              <a:t> (2006)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2" y="2336873"/>
            <a:ext cx="5948740" cy="3599316"/>
          </a:xfrm>
        </p:spPr>
        <p:txBody>
          <a:bodyPr/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Chart shows how much each group has forgotten after one week.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61" y="1897255"/>
            <a:ext cx="4360213" cy="4635183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8369643" y="1897255"/>
            <a:ext cx="749643" cy="60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!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6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way works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722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A: Use a complete list.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839996" cy="4722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B: Alternate between a complete list and a blank 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820" y="2830727"/>
            <a:ext cx="2301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George Washington</a:t>
            </a:r>
          </a:p>
          <a:p>
            <a:r>
              <a:rPr lang="en-US" sz="1600" dirty="0"/>
              <a:t>John Adams</a:t>
            </a:r>
          </a:p>
          <a:p>
            <a:r>
              <a:rPr lang="en-US" sz="1600" dirty="0"/>
              <a:t>Thomas Jefferson</a:t>
            </a:r>
          </a:p>
          <a:p>
            <a:r>
              <a:rPr lang="en-US" sz="1600" dirty="0"/>
              <a:t>James Madison</a:t>
            </a:r>
          </a:p>
          <a:p>
            <a:r>
              <a:rPr lang="en-US" sz="1600" dirty="0"/>
              <a:t>James Monroe</a:t>
            </a:r>
          </a:p>
          <a:p>
            <a:r>
              <a:rPr lang="en-US" sz="1600" dirty="0"/>
              <a:t>John Quincy Adams</a:t>
            </a:r>
          </a:p>
          <a:p>
            <a:r>
              <a:rPr lang="en-US" sz="1600" dirty="0"/>
              <a:t>Andrew Jackson</a:t>
            </a:r>
          </a:p>
          <a:p>
            <a:r>
              <a:rPr lang="en-US" sz="1600" dirty="0"/>
              <a:t>Martin Van Buren</a:t>
            </a:r>
          </a:p>
          <a:p>
            <a:r>
              <a:rPr lang="en-US" sz="1600" dirty="0"/>
              <a:t>William Henry Harrison</a:t>
            </a:r>
          </a:p>
          <a:p>
            <a:r>
              <a:rPr lang="en-US" sz="1600" dirty="0"/>
              <a:t>John Tyler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0127" y="2868827"/>
            <a:ext cx="2034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James K. Polk</a:t>
            </a:r>
          </a:p>
          <a:p>
            <a:r>
              <a:rPr lang="en-US" sz="1600" dirty="0"/>
              <a:t>Zachary Taylor</a:t>
            </a:r>
          </a:p>
          <a:p>
            <a:r>
              <a:rPr lang="en-US" sz="1600" dirty="0"/>
              <a:t>Millard Fillmore</a:t>
            </a:r>
          </a:p>
          <a:p>
            <a:r>
              <a:rPr lang="en-US" sz="1600" dirty="0"/>
              <a:t>Franklin Pierce</a:t>
            </a:r>
          </a:p>
          <a:p>
            <a:r>
              <a:rPr lang="en-US" sz="1600" dirty="0"/>
              <a:t>James Buchanan</a:t>
            </a:r>
          </a:p>
          <a:p>
            <a:r>
              <a:rPr lang="en-US" sz="1600" dirty="0"/>
              <a:t>Abraham Lincoln</a:t>
            </a:r>
          </a:p>
          <a:p>
            <a:r>
              <a:rPr lang="en-US" sz="1600" dirty="0"/>
              <a:t>Andrew Johnson</a:t>
            </a:r>
          </a:p>
          <a:p>
            <a:r>
              <a:rPr lang="en-US" sz="1600" dirty="0"/>
              <a:t>Ulysses S. Grant</a:t>
            </a:r>
          </a:p>
          <a:p>
            <a:r>
              <a:rPr lang="en-US" sz="1600" dirty="0"/>
              <a:t>Rutherford B. Hayes</a:t>
            </a:r>
          </a:p>
          <a:p>
            <a:r>
              <a:rPr lang="en-US" sz="1600" dirty="0"/>
              <a:t>James Garfield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4723" y="2846173"/>
            <a:ext cx="2042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_______________ 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8184" y="2858872"/>
            <a:ext cx="2800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_______________ 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_______________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14429" y="5704261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6020" y="5715415"/>
          <a:ext cx="3733181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3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5196468" y="1471962"/>
            <a:ext cx="6668430" cy="505150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00162" y="1566697"/>
            <a:ext cx="6668430" cy="505150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136805" y="3674014"/>
            <a:ext cx="1606087" cy="774161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over longer term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5828" y="3791734"/>
            <a:ext cx="3428204" cy="656441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if you’ll take the test right away (not so realistic)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powerful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called </a:t>
            </a:r>
            <a:r>
              <a:rPr lang="en-US" sz="3200" b="1" dirty="0" smtClean="0"/>
              <a:t>retrieval practice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6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		retrieval practice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3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single most important thing you will learn here all quarter: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You should be doing retrieval practice every day and every time you study.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go to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Listen, participate, take notes, etc.</a:t>
            </a:r>
          </a:p>
          <a:p>
            <a:r>
              <a:rPr lang="en-US" dirty="0" smtClean="0"/>
              <a:t>At the end of class, </a:t>
            </a:r>
            <a:r>
              <a:rPr lang="en-US" sz="3600" dirty="0" smtClean="0"/>
              <a:t>retrieval practice!</a:t>
            </a:r>
          </a:p>
          <a:p>
            <a:pPr lvl="1"/>
            <a:r>
              <a:rPr lang="en-US" sz="2400" dirty="0" smtClean="0"/>
              <a:t>In writing: Write down the main points, draw diagrams, etc.</a:t>
            </a:r>
          </a:p>
          <a:p>
            <a:pPr lvl="1"/>
            <a:r>
              <a:rPr lang="en-US" sz="2400" dirty="0" smtClean="0"/>
              <a:t>Speaking (to yourself or to a friend): Review the main points, give a mini-lecture, etc.</a:t>
            </a:r>
          </a:p>
          <a:p>
            <a:pPr lvl="1"/>
            <a:r>
              <a:rPr lang="en-US" sz="2400" dirty="0" smtClean="0"/>
              <a:t>Later on, give </a:t>
            </a:r>
            <a:r>
              <a:rPr lang="en-US" sz="2400" dirty="0" smtClean="0"/>
              <a:t>yourself </a:t>
            </a:r>
            <a:r>
              <a:rPr lang="en-US" sz="2400" dirty="0" smtClean="0"/>
              <a:t>quizzes, use flash cards, etc.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This is probably very different from what you are used to doing.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4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are leaving class…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old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new you</a:t>
            </a:r>
            <a:endParaRPr lang="en-US" dirty="0"/>
          </a:p>
        </p:txBody>
      </p:sp>
      <p:pic>
        <p:nvPicPr>
          <p:cNvPr id="1026" name="Picture 2" descr="http://www.anokatech.edu/~/media/Images/interior1.ash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158830"/>
            <a:ext cx="4697412" cy="26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okatech.edu/~/media/Images/interior1.ash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157935"/>
            <a:ext cx="4700588" cy="2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142513" y="2427889"/>
            <a:ext cx="1933904" cy="987973"/>
          </a:xfrm>
          <a:prstGeom prst="cloudCallout">
            <a:avLst>
              <a:gd name="adj1" fmla="val -57246"/>
              <a:gd name="adj2" fmla="val 4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outa here!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7944644" y="2076230"/>
            <a:ext cx="4151586" cy="1423715"/>
          </a:xfrm>
          <a:prstGeom prst="cloudCallout">
            <a:avLst>
              <a:gd name="adj1" fmla="val -50341"/>
              <a:gd name="adj2" fmla="val 48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difference between 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laws of thermodynamics is that…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one section, then summarize it in your own words.</a:t>
            </a:r>
          </a:p>
          <a:p>
            <a:r>
              <a:rPr lang="en-US" dirty="0" smtClean="0"/>
              <a:t>Read another section, do the same.</a:t>
            </a:r>
          </a:p>
          <a:p>
            <a:r>
              <a:rPr lang="en-US" dirty="0" smtClean="0"/>
              <a:t>When you are done, do a written summary of what you have read.</a:t>
            </a:r>
          </a:p>
          <a:p>
            <a:pPr lvl="1"/>
            <a:r>
              <a:rPr lang="en-US" dirty="0" smtClean="0"/>
              <a:t>Bullet points are fine.</a:t>
            </a:r>
          </a:p>
          <a:p>
            <a:r>
              <a:rPr lang="en-US" dirty="0" smtClean="0"/>
              <a:t>Or do an oral summary.</a:t>
            </a:r>
          </a:p>
          <a:p>
            <a:pPr lvl="1"/>
            <a:r>
              <a:rPr lang="en-US" dirty="0" smtClean="0"/>
              <a:t>To yourself or to a (very patient) friend.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6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22572" y="4950941"/>
            <a:ext cx="7488196" cy="74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Keep these in mind for now.</a:t>
            </a:r>
          </a:p>
          <a:p>
            <a:r>
              <a:rPr lang="en-US" sz="2000" dirty="0" smtClean="0"/>
              <a:t>We’ll return to them and discuss the answers in a few minutes.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7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practice is very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saw the evidence.</a:t>
            </a:r>
          </a:p>
          <a:p>
            <a:r>
              <a:rPr lang="en-US" dirty="0" smtClean="0"/>
              <a:t>Try it yourself and you will see. </a:t>
            </a:r>
          </a:p>
          <a:p>
            <a:r>
              <a:rPr lang="en-US" dirty="0" smtClean="0"/>
              <a:t>Make it part of your daily routine.</a:t>
            </a:r>
          </a:p>
          <a:p>
            <a:pPr lvl="1"/>
            <a:r>
              <a:rPr lang="en-US" dirty="0" smtClean="0"/>
              <a:t>Every time you leave class</a:t>
            </a:r>
          </a:p>
          <a:p>
            <a:pPr lvl="1"/>
            <a:r>
              <a:rPr lang="en-US" dirty="0" smtClean="0"/>
              <a:t>Every time you study</a:t>
            </a:r>
          </a:p>
          <a:p>
            <a:pPr lvl="1"/>
            <a:endParaRPr lang="en-US" dirty="0"/>
          </a:p>
          <a:p>
            <a:r>
              <a:rPr lang="en-US" dirty="0" smtClean="0"/>
              <a:t>Why does this work?</a:t>
            </a:r>
          </a:p>
          <a:p>
            <a:pPr lvl="1"/>
            <a:r>
              <a:rPr lang="en-US" dirty="0" smtClean="0"/>
              <a:t>Because it takes advantage of the way that memory systems in your brain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1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memory </a:t>
            </a:r>
            <a:r>
              <a:rPr lang="en-US" sz="2000" dirty="0" smtClean="0"/>
              <a:t>(simplified version)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5459096"/>
              </p:ext>
            </p:extLst>
          </p:nvPr>
        </p:nvGraphicFramePr>
        <p:xfrm>
          <a:off x="1637435" y="1924248"/>
          <a:ext cx="8128000" cy="488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Callout 7"/>
          <p:cNvSpPr/>
          <p:nvPr/>
        </p:nvSpPr>
        <p:spPr>
          <a:xfrm>
            <a:off x="94593" y="3415862"/>
            <a:ext cx="2049518" cy="1219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5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 of what you study goes here.</a:t>
            </a:r>
            <a:endParaRPr lang="en-US" sz="2000" dirty="0"/>
          </a:p>
        </p:txBody>
      </p:sp>
      <p:sp>
        <p:nvSpPr>
          <p:cNvPr id="9" name="Left Arrow Callout 8"/>
          <p:cNvSpPr/>
          <p:nvPr/>
        </p:nvSpPr>
        <p:spPr>
          <a:xfrm>
            <a:off x="9186042" y="3415862"/>
            <a:ext cx="1923393" cy="966952"/>
          </a:xfrm>
          <a:prstGeom prst="lef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 want it to go here.</a:t>
            </a:r>
            <a:endParaRPr lang="en-US" sz="2000" dirty="0"/>
          </a:p>
        </p:txBody>
      </p:sp>
      <p:sp>
        <p:nvSpPr>
          <p:cNvPr id="10" name="Pentagon 9"/>
          <p:cNvSpPr/>
          <p:nvPr/>
        </p:nvSpPr>
        <p:spPr>
          <a:xfrm>
            <a:off x="4488768" y="3415862"/>
            <a:ext cx="1996965" cy="106154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do you get it from here to here?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3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89640-219D-4A48-899A-01F44936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DE4733-D6C0-432E-9DB1-F8C859EB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E9D49-925C-49B2-8488-5F232B8F1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0C18F7-31D3-4D77-80B1-DF1488FE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a laptop…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53654" y="2336873"/>
            <a:ext cx="4729655" cy="3599316"/>
          </a:xfrm>
        </p:spPr>
        <p:txBody>
          <a:bodyPr/>
          <a:lstStyle/>
          <a:p>
            <a:r>
              <a:rPr lang="en-US" dirty="0" smtClean="0"/>
              <a:t>You would </a:t>
            </a:r>
            <a:r>
              <a:rPr lang="en-US" dirty="0" smtClean="0"/>
              <a:t>have: </a:t>
            </a:r>
          </a:p>
          <a:p>
            <a:pPr lvl="1"/>
            <a:r>
              <a:rPr lang="en-US" dirty="0" smtClean="0"/>
              <a:t>RAM for short-term memory</a:t>
            </a:r>
          </a:p>
          <a:p>
            <a:pPr lvl="1"/>
            <a:r>
              <a:rPr lang="en-US" dirty="0" smtClean="0"/>
              <a:t>Hard disk for long-term memory</a:t>
            </a:r>
          </a:p>
          <a:p>
            <a:pPr lvl="1"/>
            <a:r>
              <a:rPr lang="en-US" dirty="0" smtClean="0"/>
              <a:t>Easy ways to transfer from one to the other</a:t>
            </a:r>
            <a:endParaRPr lang="en-US" dirty="0" smtClean="0"/>
          </a:p>
          <a:p>
            <a:r>
              <a:rPr lang="en-US" dirty="0" smtClean="0"/>
              <a:t>But you are not a laptop. 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you have is a human brain. </a:t>
            </a:r>
            <a:endParaRPr lang="en-US" dirty="0"/>
          </a:p>
        </p:txBody>
      </p:sp>
      <p:pic>
        <p:nvPicPr>
          <p:cNvPr id="2050" name="Picture 2" descr="http://winarticles.net/wp-content/uploads/2012/12/laptop-por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4" y="2519726"/>
            <a:ext cx="5915142" cy="32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short-term to long-term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brain uses </a:t>
            </a:r>
            <a:r>
              <a:rPr lang="en-US" sz="3200" dirty="0" smtClean="0"/>
              <a:t>behavioral</a:t>
            </a:r>
            <a:r>
              <a:rPr lang="en-US" dirty="0" smtClean="0"/>
              <a:t> cues to know what to do with memories.</a:t>
            </a:r>
          </a:p>
          <a:p>
            <a:r>
              <a:rPr lang="en-US" dirty="0" smtClean="0"/>
              <a:t>This is why retrieval practice works. </a:t>
            </a:r>
          </a:p>
          <a:p>
            <a:r>
              <a:rPr lang="en-US" dirty="0" smtClean="0"/>
              <a:t>It effectively tells the brain: “This information is important. Please place it in long-term memory.”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373511"/>
            <a:ext cx="4700588" cy="352544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7514897" y="403784"/>
            <a:ext cx="3983419" cy="1779825"/>
          </a:xfrm>
          <a:prstGeom prst="wedgeRectCallout">
            <a:avLst>
              <a:gd name="adj1" fmla="val -28020"/>
              <a:gd name="adj2" fmla="val 79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Hm</a:t>
            </a:r>
            <a:r>
              <a:rPr lang="en-US" sz="2000" dirty="0" smtClean="0"/>
              <a:t>… my owner keeps trying to retrieve that information, so I guess it’s important. Maybe I should put it in long-term memory.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2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  Generation.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= Testing yourself before you have even seen the material.</a:t>
            </a:r>
          </a:p>
          <a:p>
            <a:r>
              <a:rPr lang="en-US" dirty="0" smtClean="0"/>
              <a:t>Your brain does the best it can to “generate”  the material on its own.</a:t>
            </a:r>
          </a:p>
          <a:p>
            <a:r>
              <a:rPr lang="en-US" dirty="0" smtClean="0"/>
              <a:t>For example, if you’re trying to learn the first 20 presidents…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 smtClean="0"/>
              <a:t> _______________ 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 </a:t>
            </a:r>
            <a:r>
              <a:rPr lang="en-US" dirty="0"/>
              <a:t>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8948857" y="3300249"/>
            <a:ext cx="2690648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Then check your answers.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sounds crazy. Does it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 the judge…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3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Richland, </a:t>
            </a:r>
            <a:r>
              <a:rPr lang="en-US" dirty="0" err="1" smtClean="0"/>
              <a:t>Kornell</a:t>
            </a:r>
            <a:r>
              <a:rPr lang="en-US" dirty="0" smtClean="0"/>
              <a:t> and Kao (2009)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0392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groups:</a:t>
            </a:r>
          </a:p>
          <a:p>
            <a:pPr lvl="1"/>
            <a:r>
              <a:rPr lang="en-US" dirty="0" smtClean="0"/>
              <a:t>“Extended Study”: get extra time to study.</a:t>
            </a:r>
          </a:p>
          <a:p>
            <a:pPr lvl="1"/>
            <a:r>
              <a:rPr lang="en-US" dirty="0" smtClean="0"/>
              <a:t>“Test and Study”: get tested first, then study. They do </a:t>
            </a:r>
            <a:r>
              <a:rPr lang="en-US" dirty="0" smtClean="0"/>
              <a:t>badly</a:t>
            </a:r>
            <a:r>
              <a:rPr lang="en-US" dirty="0" smtClean="0"/>
              <a:t> </a:t>
            </a:r>
            <a:r>
              <a:rPr lang="en-US" dirty="0" smtClean="0"/>
              <a:t>on this test (11% correct).</a:t>
            </a:r>
          </a:p>
          <a:p>
            <a:r>
              <a:rPr lang="en-US" dirty="0" smtClean="0"/>
              <a:t>Both groups had some items bolded to show what was important.</a:t>
            </a:r>
          </a:p>
          <a:p>
            <a:r>
              <a:rPr lang="en-US" dirty="0" smtClean="0"/>
              <a:t>The “Test and Study” group did </a:t>
            </a:r>
            <a:r>
              <a:rPr lang="en-US" sz="3200" dirty="0" smtClean="0"/>
              <a:t>much</a:t>
            </a:r>
            <a:r>
              <a:rPr lang="en-US" dirty="0" smtClean="0"/>
              <a:t> better on the final test.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79" y="2034338"/>
            <a:ext cx="5153503" cy="4432365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10456660" y="2531568"/>
            <a:ext cx="749643" cy="60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!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9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this be?! </a:t>
            </a:r>
            <a:br>
              <a:rPr lang="en-US" dirty="0" smtClean="0"/>
            </a:br>
            <a:r>
              <a:rPr lang="en-US" sz="2800" dirty="0" smtClean="0"/>
              <a:t>You spend less time studying and you learn more?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think of all the connections that you can.</a:t>
            </a:r>
          </a:p>
          <a:p>
            <a:pPr lvl="1"/>
            <a:r>
              <a:rPr lang="en-US" dirty="0" smtClean="0"/>
              <a:t>“Jefferson drafted Declaration of Independence, so he must have been one of the early presidents.”</a:t>
            </a:r>
          </a:p>
          <a:p>
            <a:r>
              <a:rPr lang="en-US" dirty="0" smtClean="0"/>
              <a:t>You prepare the ground for new knowledge.</a:t>
            </a:r>
          </a:p>
          <a:p>
            <a:pPr lvl="1"/>
            <a:r>
              <a:rPr lang="en-US" dirty="0" smtClean="0"/>
              <a:t>“I know that Johnson came after Lincoln, but who came before Lincoln?”</a:t>
            </a:r>
          </a:p>
          <a:p>
            <a:r>
              <a:rPr lang="en-US" dirty="0" smtClean="0"/>
              <a:t>When you do learn the answer, there is a slot for that knowledge already prepared and it has lots of connections to other things.</a:t>
            </a:r>
          </a:p>
          <a:p>
            <a:r>
              <a:rPr lang="en-US" dirty="0" smtClean="0"/>
              <a:t>Memories are stronger when they have many connections to other things.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8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generation and retrieval practice?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2491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8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6E63B-8CD8-4A5D-80DA-0100B8A0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5E517A-A86F-472F-B6D5-5EE463FB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A189E-B8E1-4C0F-8173-C7823E324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2851F-AB95-44F4-895D-D7A93973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A thought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job: learn the first 20 presidents of the United States.</a:t>
            </a:r>
          </a:p>
          <a:p>
            <a:r>
              <a:rPr lang="en-US" dirty="0" smtClean="0"/>
              <a:t>How will you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both: When you go to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472192"/>
              </p:ext>
            </p:extLst>
          </p:nvPr>
        </p:nvGraphicFramePr>
        <p:xfrm>
          <a:off x="681038" y="2336800"/>
          <a:ext cx="1017643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ED7AAB-D1E5-4101-8D3E-65129FE5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54031-8B5F-423B-8D85-44548F8AD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A7F21-33E8-45DB-A902-1834A4973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F1DC9-DB65-4CC0-AEE7-5EF8D3E1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624EE-5278-454D-93BC-FDC609E4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69AA2-2F8C-4A45-9536-76A12B0A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E48A7-75E5-4EF8-8AA0-A6EFC9B0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04908"/>
              </p:ext>
            </p:extLst>
          </p:nvPr>
        </p:nvGraphicFramePr>
        <p:xfrm>
          <a:off x="681038" y="2336800"/>
          <a:ext cx="1017643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8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ED7AAB-D1E5-4101-8D3E-65129FE5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54031-8B5F-423B-8D85-44548F8AD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A7F21-33E8-45DB-A902-1834A4973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F1DC9-DB65-4CC0-AEE7-5EF8D3E1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624EE-5278-454D-93BC-FDC609E4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69AA2-2F8C-4A45-9536-76A12B0A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E48A7-75E5-4EF8-8AA0-A6EFC9B0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far: Two very powerful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+ retrieval practice</a:t>
            </a:r>
          </a:p>
          <a:p>
            <a:r>
              <a:rPr lang="en-US" dirty="0" smtClean="0"/>
              <a:t>Both help get information into long-term memory.</a:t>
            </a:r>
          </a:p>
          <a:p>
            <a:endParaRPr lang="en-US" dirty="0"/>
          </a:p>
          <a:p>
            <a:r>
              <a:rPr lang="en-US" dirty="0" smtClean="0"/>
              <a:t>But now a question…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your retrieval practice time?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023" y="2302076"/>
            <a:ext cx="7908080" cy="2999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984" y="2302076"/>
            <a:ext cx="3212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better to do: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One long retrieval practice session?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 few shorter retrieval practice sessions, spread out over time?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Massed practice vs. Spaced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Psychologists have names for these two ways of studying:</a:t>
            </a:r>
          </a:p>
          <a:p>
            <a:endParaRPr lang="en-US" dirty="0"/>
          </a:p>
          <a:p>
            <a:pPr lvl="1"/>
            <a:r>
              <a:rPr lang="en-US" sz="2800" dirty="0" smtClean="0"/>
              <a:t>Massed</a:t>
            </a:r>
            <a:r>
              <a:rPr lang="en-US" sz="2400" dirty="0" smtClean="0"/>
              <a:t> practice: one long block of time</a:t>
            </a:r>
          </a:p>
          <a:p>
            <a:pPr lvl="1"/>
            <a:endParaRPr lang="en-US" sz="2400" dirty="0"/>
          </a:p>
          <a:p>
            <a:pPr lvl="1"/>
            <a:r>
              <a:rPr lang="en-US" sz="2800" dirty="0" smtClean="0"/>
              <a:t>Spaced</a:t>
            </a:r>
            <a:r>
              <a:rPr lang="en-US" sz="2400" dirty="0" smtClean="0"/>
              <a:t> practice: shorter blocks of time, spread out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Which do you think is more effective?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static.com/images?q=tbn:ANd9GcSxu4TEAPNsKObAIjJtyglaLcUZLBJCiVH5Exk4ouA9wViDqS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568047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2" descr="https://encrypted-tbn0.gstatic.com/images?q=tbn:ANd9GcSxu4TEAPNsKObAIjJtyglaLcUZLBJCiVH5Exk4ouA9wViDqS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66021"/>
            <a:ext cx="1066800" cy="1066800"/>
          </a:xfrm>
          <a:prstGeom prst="rect">
            <a:avLst/>
          </a:prstGeom>
          <a:noFill/>
        </p:spPr>
      </p:pic>
      <p:pic>
        <p:nvPicPr>
          <p:cNvPr id="214018" name="Picture 2" descr="https://encrypted-tbn0.gstatic.com/images?q=tbn:ANd9GcSxu4TEAPNsKObAIjJtyglaLcUZLBJCiVH5Exk4ouA9wViDqS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concretely: Which group will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765" y="2336873"/>
            <a:ext cx="4698358" cy="3599316"/>
          </a:xfrm>
        </p:spPr>
        <p:txBody>
          <a:bodyPr/>
          <a:lstStyle/>
          <a:p>
            <a:r>
              <a:rPr lang="en-US" dirty="0" smtClean="0"/>
              <a:t>Group 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371" y="2336873"/>
            <a:ext cx="4700058" cy="3599316"/>
          </a:xfrm>
        </p:spPr>
        <p:txBody>
          <a:bodyPr/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2286000"/>
          <a:ext cx="3048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</a:tblGrid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2800" b="1" dirty="0" smtClean="0"/>
                        <a:t>TEST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56826"/>
              </p:ext>
            </p:extLst>
          </p:nvPr>
        </p:nvGraphicFramePr>
        <p:xfrm>
          <a:off x="6991048" y="2269525"/>
          <a:ext cx="3048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</a:tblGrid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2800" b="1" dirty="0" smtClean="0"/>
                        <a:t>TEST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s://encrypted-tbn0.gstatic.com/images?q=tbn:ANd9GcSxu4TEAPNsKObAIjJtyglaLcUZLBJCiVH5Exk4ouA9wViDqS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86200"/>
            <a:ext cx="1066800" cy="10668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540842" y="1066800"/>
            <a:ext cx="3288957" cy="5562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3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 is overwhelming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Spaced practice is better than massed practice.</a:t>
            </a:r>
          </a:p>
          <a:p>
            <a:r>
              <a:rPr lang="en-US" dirty="0" smtClean="0"/>
              <a:t>In both humans and non-humans.</a:t>
            </a:r>
          </a:p>
          <a:p>
            <a:r>
              <a:rPr lang="en-US" dirty="0" smtClean="0"/>
              <a:t>Has been known for over a hundred years.</a:t>
            </a:r>
          </a:p>
          <a:p>
            <a:r>
              <a:rPr lang="en-US" dirty="0" smtClean="0"/>
              <a:t>There are probably many reasons for this effect.</a:t>
            </a:r>
          </a:p>
          <a:p>
            <a:pPr lvl="1"/>
            <a:r>
              <a:rPr lang="en-US" dirty="0" smtClean="0"/>
              <a:t>Spaced retrieval keeps “reminding” brain that this is important.</a:t>
            </a:r>
          </a:p>
          <a:p>
            <a:pPr lvl="1"/>
            <a:r>
              <a:rPr lang="en-US" dirty="0" smtClean="0"/>
              <a:t>Sleep plays a big role in “consolidating” knowledge.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space out your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goal </a:t>
            </a:r>
            <a:r>
              <a:rPr lang="en-US" dirty="0" smtClean="0"/>
              <a:t>(</a:t>
            </a:r>
            <a:r>
              <a:rPr lang="en-US" dirty="0" smtClean="0"/>
              <a:t>test i</a:t>
            </a:r>
            <a:r>
              <a:rPr lang="en-US" dirty="0" smtClean="0"/>
              <a:t>s </a:t>
            </a:r>
            <a:r>
              <a:rPr lang="en-US" dirty="0" smtClean="0"/>
              <a:t>a week from now)</a:t>
            </a:r>
          </a:p>
          <a:p>
            <a:pPr lvl="1"/>
            <a:r>
              <a:rPr lang="en-US" dirty="0" smtClean="0"/>
              <a:t>Short intervals (such as every other day)</a:t>
            </a:r>
          </a:p>
          <a:p>
            <a:pPr lvl="1"/>
            <a:endParaRPr lang="en-US" dirty="0"/>
          </a:p>
          <a:p>
            <a:r>
              <a:rPr lang="en-US" dirty="0" smtClean="0"/>
              <a:t>Long-term goal </a:t>
            </a:r>
            <a:r>
              <a:rPr lang="en-US" dirty="0" smtClean="0"/>
              <a:t>(</a:t>
            </a:r>
            <a:r>
              <a:rPr lang="en-US" dirty="0" smtClean="0"/>
              <a:t>test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a year from now)</a:t>
            </a:r>
          </a:p>
          <a:p>
            <a:pPr lvl="1"/>
            <a:r>
              <a:rPr lang="en-US" dirty="0" smtClean="0"/>
              <a:t>Longer intervals (such as once a month)</a:t>
            </a:r>
            <a:endParaRPr lang="en-US" dirty="0"/>
          </a:p>
        </p:txBody>
      </p:sp>
      <p:sp>
        <p:nvSpPr>
          <p:cNvPr id="4" name="Left Arrow Callout 3"/>
          <p:cNvSpPr/>
          <p:nvPr/>
        </p:nvSpPr>
        <p:spPr>
          <a:xfrm>
            <a:off x="7043352" y="2174790"/>
            <a:ext cx="2858530" cy="1103870"/>
          </a:xfrm>
          <a:prstGeom prst="leftArrowCallout">
            <a:avLst>
              <a:gd name="adj1" fmla="val 23718"/>
              <a:gd name="adj2" fmla="val 25000"/>
              <a:gd name="adj3" fmla="val 25000"/>
              <a:gd name="adj4" fmla="val 8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mostly be dealing with this type of scenario.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very powerful techniques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56291"/>
              </p:ext>
            </p:extLst>
          </p:nvPr>
        </p:nvGraphicFramePr>
        <p:xfrm>
          <a:off x="681037" y="2108885"/>
          <a:ext cx="10390617" cy="462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8EDE2D-1AA1-4FF3-B2AD-EBF154C38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C9B7C-245B-490A-8CE7-5326841C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3E05E-3291-4E9E-AC68-9F80367D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B4E51-D5F0-4107-BC2F-C754ECBD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22BBB-05DF-4342-BB25-B508FEAC2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7753906"/>
              </p:ext>
            </p:extLst>
          </p:nvPr>
        </p:nvGraphicFramePr>
        <p:xfrm>
          <a:off x="0" y="387178"/>
          <a:ext cx="9185189" cy="554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6499653" y="1128583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Before class</a:t>
            </a:r>
            <a:endParaRPr lang="en-US" sz="2000" dirty="0"/>
          </a:p>
        </p:txBody>
      </p:sp>
      <p:sp>
        <p:nvSpPr>
          <p:cNvPr id="6" name="Left Arrow 5"/>
          <p:cNvSpPr/>
          <p:nvPr/>
        </p:nvSpPr>
        <p:spPr>
          <a:xfrm>
            <a:off x="6429632" y="2710248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After class</a:t>
            </a:r>
            <a:endParaRPr lang="en-US" sz="2000" dirty="0"/>
          </a:p>
        </p:txBody>
      </p:sp>
      <p:sp>
        <p:nvSpPr>
          <p:cNvPr id="7" name="Left Arrow 6"/>
          <p:cNvSpPr/>
          <p:nvPr/>
        </p:nvSpPr>
        <p:spPr>
          <a:xfrm>
            <a:off x="6499652" y="4291913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Regular intervals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5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A: Study the list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George Washington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Adams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Thomas Jefferson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James Madison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James Monroe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Quincy Adams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Andrew Jackson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Martin Van Buren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William Henry Harrison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Tyler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K. Polk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Zachary </a:t>
            </a:r>
            <a:r>
              <a:rPr lang="en-US" dirty="0"/>
              <a:t>Taylor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Millard Fillmore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Franklin Pierce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Buchanan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Abraham Lincoln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Andrew Johnson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Ulysses S. Grant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Rutherford B. Hayes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Garfield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02323"/>
              </p:ext>
            </p:extLst>
          </p:nvPr>
        </p:nvGraphicFramePr>
        <p:xfrm>
          <a:off x="5794917" y="1094163"/>
          <a:ext cx="3733181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3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1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techniques</a:t>
            </a:r>
          </a:p>
          <a:p>
            <a:pPr lvl="1"/>
            <a:r>
              <a:rPr lang="en-US" dirty="0" smtClean="0"/>
              <a:t>Generation</a:t>
            </a:r>
          </a:p>
          <a:p>
            <a:pPr lvl="1"/>
            <a:r>
              <a:rPr lang="en-US" dirty="0" smtClean="0"/>
              <a:t>Retrieval practice</a:t>
            </a:r>
          </a:p>
          <a:p>
            <a:pPr lvl="1"/>
            <a:r>
              <a:rPr lang="en-US" dirty="0" smtClean="0"/>
              <a:t>Spaced practice</a:t>
            </a:r>
          </a:p>
          <a:p>
            <a:r>
              <a:rPr lang="en-US" dirty="0" smtClean="0"/>
              <a:t>Some basic ideas about how learning and memory work.</a:t>
            </a:r>
          </a:p>
          <a:p>
            <a:pPr lvl="1"/>
            <a:r>
              <a:rPr lang="en-US" dirty="0" smtClean="0"/>
              <a:t>Connections strengthen memory.</a:t>
            </a:r>
          </a:p>
          <a:p>
            <a:pPr lvl="1"/>
            <a:r>
              <a:rPr lang="en-US" dirty="0"/>
              <a:t>Retrieval strengthens memory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Doing these at regular intervals strengthens memory.</a:t>
            </a:r>
          </a:p>
          <a:p>
            <a:r>
              <a:rPr lang="en-US" dirty="0" smtClean="0"/>
              <a:t>Let’s now return to our question from the very beginning…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3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19815" y="4806779"/>
            <a:ext cx="6726196" cy="14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Basic concepts about learning + memory:</a:t>
            </a:r>
          </a:p>
          <a:p>
            <a:pPr lvl="1"/>
            <a:r>
              <a:rPr lang="en-US" sz="2000" dirty="0"/>
              <a:t>Connections strengthen memory.</a:t>
            </a:r>
          </a:p>
          <a:p>
            <a:pPr lvl="1"/>
            <a:r>
              <a:rPr lang="en-US" sz="2000" dirty="0"/>
              <a:t>Retrieval strengthens memory.</a:t>
            </a:r>
          </a:p>
          <a:p>
            <a:pPr lvl="1"/>
            <a:r>
              <a:rPr lang="en-US" sz="2000" dirty="0"/>
              <a:t>Doing these at regular intervals strengthens memory</a:t>
            </a:r>
            <a:r>
              <a:rPr lang="en-US" sz="2000" dirty="0" smtClean="0"/>
              <a:t>.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155459" y="897924"/>
            <a:ext cx="3278660" cy="1680519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Discuss!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4153" y="4971536"/>
            <a:ext cx="6726196" cy="14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Basic concepts about learning + memory:</a:t>
            </a:r>
          </a:p>
          <a:p>
            <a:pPr lvl="1"/>
            <a:r>
              <a:rPr lang="en-US" sz="2000" dirty="0"/>
              <a:t>Connections strengthen memory.</a:t>
            </a:r>
          </a:p>
          <a:p>
            <a:pPr lvl="1"/>
            <a:r>
              <a:rPr lang="en-US" sz="2000" dirty="0"/>
              <a:t>Retrieval strengthens memory.</a:t>
            </a:r>
          </a:p>
          <a:p>
            <a:pPr lvl="1"/>
            <a:r>
              <a:rPr lang="en-US" sz="2000" dirty="0"/>
              <a:t>Doing these at regular intervals strengthens memory</a:t>
            </a:r>
            <a:r>
              <a:rPr lang="en-US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7579" y="2150075"/>
            <a:ext cx="4316626" cy="125215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No retrieval involved.</a:t>
            </a:r>
          </a:p>
          <a:p>
            <a:r>
              <a:rPr lang="en-US" sz="2400" dirty="0" smtClean="0"/>
              <a:t>Does not strengthen memory.</a:t>
            </a:r>
          </a:p>
          <a:p>
            <a:r>
              <a:rPr lang="en-US" sz="2400" dirty="0" smtClean="0"/>
              <a:t>Studies show no effect.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4153" y="4971536"/>
            <a:ext cx="6726196" cy="14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Basic concepts about learning + memory:</a:t>
            </a:r>
          </a:p>
          <a:p>
            <a:pPr lvl="1"/>
            <a:r>
              <a:rPr lang="en-US" sz="2000" dirty="0"/>
              <a:t>Connections strengthen memory.</a:t>
            </a:r>
          </a:p>
          <a:p>
            <a:pPr lvl="1"/>
            <a:r>
              <a:rPr lang="en-US" sz="2000" dirty="0"/>
              <a:t>Retrieval strengthens memory.</a:t>
            </a:r>
          </a:p>
          <a:p>
            <a:pPr lvl="1"/>
            <a:r>
              <a:rPr lang="en-US" sz="2000" dirty="0"/>
              <a:t>Doing these at regular intervals strengthens memory</a:t>
            </a:r>
            <a:r>
              <a:rPr lang="en-US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1817" y="3216679"/>
            <a:ext cx="5717060" cy="9434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 place = 1 connection = weak memory</a:t>
            </a:r>
          </a:p>
          <a:p>
            <a:r>
              <a:rPr lang="en-US" sz="2400" dirty="0" smtClean="0"/>
              <a:t>Studies show variety of places is better.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4153" y="4971536"/>
            <a:ext cx="6726196" cy="14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Basic concepts about learning + memory:</a:t>
            </a:r>
          </a:p>
          <a:p>
            <a:pPr lvl="1"/>
            <a:r>
              <a:rPr lang="en-US" sz="2000" dirty="0"/>
              <a:t>Connections strengthen memory.</a:t>
            </a:r>
          </a:p>
          <a:p>
            <a:pPr lvl="1"/>
            <a:r>
              <a:rPr lang="en-US" sz="2000" dirty="0"/>
              <a:t>Retrieval strengthens memory.</a:t>
            </a:r>
          </a:p>
          <a:p>
            <a:pPr lvl="1"/>
            <a:r>
              <a:rPr lang="en-US" sz="2000" dirty="0"/>
              <a:t>Doing these at regular intervals strengthens memory</a:t>
            </a:r>
            <a:r>
              <a:rPr lang="en-US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6844" y="2336873"/>
            <a:ext cx="6771502" cy="113682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Spaced practice means you will come back to topics, possibly understanding more each time.</a:t>
            </a:r>
          </a:p>
          <a:p>
            <a:r>
              <a:rPr lang="en-US" sz="2400" dirty="0" smtClean="0"/>
              <a:t>Studies show “interleaving” topics is better.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4153" y="4971536"/>
            <a:ext cx="6726196" cy="14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Basic concepts about learning + memory:</a:t>
            </a:r>
          </a:p>
          <a:p>
            <a:pPr lvl="1"/>
            <a:r>
              <a:rPr lang="en-US" sz="2000" dirty="0"/>
              <a:t>Connections strengthen memory.</a:t>
            </a:r>
          </a:p>
          <a:p>
            <a:pPr lvl="1"/>
            <a:r>
              <a:rPr lang="en-US" sz="2000" dirty="0"/>
              <a:t>Retrieval strengthens memory.</a:t>
            </a:r>
          </a:p>
          <a:p>
            <a:pPr lvl="1"/>
            <a:r>
              <a:rPr lang="en-US" sz="2000" dirty="0"/>
              <a:t>Doing these at regular intervals strengthens memory</a:t>
            </a:r>
            <a:r>
              <a:rPr lang="en-US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6659" y="3465456"/>
            <a:ext cx="4909751" cy="53813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Let’s examine this more carefully.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5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true that…</a:t>
            </a:r>
          </a:p>
          <a:p>
            <a:pPr lvl="1"/>
            <a:r>
              <a:rPr lang="en-US" dirty="0" smtClean="0"/>
              <a:t>People have different styles of learning</a:t>
            </a:r>
          </a:p>
          <a:p>
            <a:pPr marL="914400" lvl="2" indent="0">
              <a:buNone/>
            </a:pP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Taking these styles into account when studying leads to better learning.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411892" y="3781166"/>
            <a:ext cx="5156886" cy="18205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claim is not supported by the evidence.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820930" y="4127157"/>
            <a:ext cx="5140411" cy="180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humans learn better with many sources of information: visual, auditory, etc.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good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As you read, highlight the important points.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Find a comfortable, quiet place to study and make that your regular place.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Master one topic completely before you move on to the next.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Identify your learning style (auditory, visual, etc.) and then use that to help you study.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2496064" y="1965448"/>
            <a:ext cx="4670854" cy="1070919"/>
          </a:xfrm>
          <a:prstGeom prst="mathMultiply">
            <a:avLst/>
          </a:prstGeom>
          <a:solidFill>
            <a:srgbClr val="A62805">
              <a:alpha val="8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334727" y="2537713"/>
            <a:ext cx="4670854" cy="1070919"/>
          </a:xfrm>
          <a:prstGeom prst="mathMultiply">
            <a:avLst/>
          </a:prstGeom>
          <a:solidFill>
            <a:srgbClr val="A62805">
              <a:alpha val="8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507524" y="3258885"/>
            <a:ext cx="4670854" cy="1070919"/>
          </a:xfrm>
          <a:prstGeom prst="mathMultiply">
            <a:avLst/>
          </a:prstGeom>
          <a:solidFill>
            <a:srgbClr val="A62805">
              <a:alpha val="8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767015" y="3852836"/>
            <a:ext cx="4670854" cy="1070919"/>
          </a:xfrm>
          <a:prstGeom prst="mathMultiply">
            <a:avLst/>
          </a:prstGeom>
          <a:solidFill>
            <a:srgbClr val="A62805">
              <a:alpha val="8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529384" y="5346357"/>
            <a:ext cx="2504302" cy="1178011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 instead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387178"/>
          <a:ext cx="9185189" cy="554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6499653" y="1128583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Before class</a:t>
            </a:r>
            <a:endParaRPr lang="en-US" sz="2000" dirty="0"/>
          </a:p>
        </p:txBody>
      </p:sp>
      <p:sp>
        <p:nvSpPr>
          <p:cNvPr id="6" name="Left Arrow 5"/>
          <p:cNvSpPr/>
          <p:nvPr/>
        </p:nvSpPr>
        <p:spPr>
          <a:xfrm>
            <a:off x="6429632" y="2710248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After class</a:t>
            </a:r>
            <a:endParaRPr lang="en-US" sz="2000" dirty="0"/>
          </a:p>
        </p:txBody>
      </p:sp>
      <p:sp>
        <p:nvSpPr>
          <p:cNvPr id="7" name="Left Arrow 6"/>
          <p:cNvSpPr/>
          <p:nvPr/>
        </p:nvSpPr>
        <p:spPr>
          <a:xfrm>
            <a:off x="6499652" y="4291913"/>
            <a:ext cx="1911179" cy="1095633"/>
          </a:xfrm>
          <a:prstGeom prst="leftArrow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Regular intervals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271849" y="2561967"/>
            <a:ext cx="3006811" cy="156519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Learn more about these techniques and others in discussion section.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Final word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Everybody worries: “Am I smart enough?”</a:t>
            </a:r>
          </a:p>
          <a:p>
            <a:r>
              <a:rPr lang="en-US" sz="3200" dirty="0" smtClean="0"/>
              <a:t>You are smart. You are </a:t>
            </a:r>
            <a:r>
              <a:rPr lang="en-US" sz="3600" dirty="0" smtClean="0"/>
              <a:t>plenty smart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trick is that you have to know </a:t>
            </a:r>
            <a:r>
              <a:rPr lang="en-US" sz="3600" dirty="0" smtClean="0"/>
              <a:t>how to learn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But there are simple techniques to get better at learning.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1251" y="4893276"/>
            <a:ext cx="6626490" cy="1202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6000" dirty="0"/>
              <a:t>You </a:t>
            </a:r>
            <a:r>
              <a:rPr lang="en-US" sz="8800" dirty="0"/>
              <a:t>can</a:t>
            </a:r>
            <a:r>
              <a:rPr lang="en-US" sz="6000" dirty="0"/>
              <a:t> do this!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 Study, test, study,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George Washington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Adams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Thomas Jefferson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James Madison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James Monroe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Quincy Adams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Andrew Jackson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Martin Van Buren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William Henry Harrison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Tyler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K. Polk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Zachary Taylor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Millard Fillmore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Franklin Pierce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Buchanan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Abraham Lincoln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Andrew Johnson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Ulysses S. Grant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Rutherford B. Hayes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Garfield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26346"/>
              </p:ext>
            </p:extLst>
          </p:nvPr>
        </p:nvGraphicFramePr>
        <p:xfrm>
          <a:off x="6543907" y="1159210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 Study, test, study,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 smtClean="0"/>
              <a:t> _______________ 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 </a:t>
            </a:r>
            <a:r>
              <a:rPr lang="en-US" dirty="0"/>
              <a:t>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21355"/>
              </p:ext>
            </p:extLst>
          </p:nvPr>
        </p:nvGraphicFramePr>
        <p:xfrm>
          <a:off x="6467707" y="1146510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6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 Study, test, study,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George Washington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Adams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Thomas Jefferson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James Madison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James Monroe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Quincy Adams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Andrew Jackson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Martin Van Buren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William Henry Harrison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John Tyler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K. Polk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Zachary Taylor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Millard Fillmore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Franklin Pierce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Buchanan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Abraham Lincoln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Andrew Johnson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Ulysses S. Grant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Rutherford B. Hayes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James Garfield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07966"/>
              </p:ext>
            </p:extLst>
          </p:nvPr>
        </p:nvGraphicFramePr>
        <p:xfrm>
          <a:off x="6531207" y="1159210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9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 Study, test, study,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 smtClean="0"/>
              <a:t> _______________ 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200" dirty="0"/>
              <a:t> _______________</a:t>
            </a: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 </a:t>
            </a:r>
            <a:r>
              <a:rPr lang="en-US" dirty="0"/>
              <a:t>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 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51080"/>
              </p:ext>
            </p:extLst>
          </p:nvPr>
        </p:nvGraphicFramePr>
        <p:xfrm>
          <a:off x="6442307" y="1133810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8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way works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722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A: Use a complete list.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839996" cy="4722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B: Alternate between a complete list and a blank 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420" y="2779927"/>
            <a:ext cx="2301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George Washington</a:t>
            </a:r>
          </a:p>
          <a:p>
            <a:r>
              <a:rPr lang="en-US" sz="1600" dirty="0"/>
              <a:t>John Adams</a:t>
            </a:r>
          </a:p>
          <a:p>
            <a:r>
              <a:rPr lang="en-US" sz="1600" dirty="0"/>
              <a:t>Thomas Jefferson</a:t>
            </a:r>
          </a:p>
          <a:p>
            <a:r>
              <a:rPr lang="en-US" sz="1600" dirty="0"/>
              <a:t>James Madison</a:t>
            </a:r>
          </a:p>
          <a:p>
            <a:r>
              <a:rPr lang="en-US" sz="1600" dirty="0"/>
              <a:t>James Monroe</a:t>
            </a:r>
          </a:p>
          <a:p>
            <a:r>
              <a:rPr lang="en-US" sz="1600" dirty="0"/>
              <a:t>John Quincy Adams</a:t>
            </a:r>
          </a:p>
          <a:p>
            <a:r>
              <a:rPr lang="en-US" sz="1600" dirty="0"/>
              <a:t>Andrew Jackson</a:t>
            </a:r>
          </a:p>
          <a:p>
            <a:r>
              <a:rPr lang="en-US" sz="1600" dirty="0"/>
              <a:t>Martin Van Buren</a:t>
            </a:r>
          </a:p>
          <a:p>
            <a:r>
              <a:rPr lang="en-US" sz="1600" dirty="0"/>
              <a:t>William Henry Harrison</a:t>
            </a:r>
          </a:p>
          <a:p>
            <a:r>
              <a:rPr lang="en-US" sz="1600" dirty="0"/>
              <a:t>John Tyler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827" y="2779927"/>
            <a:ext cx="2034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James K. Polk</a:t>
            </a:r>
          </a:p>
          <a:p>
            <a:r>
              <a:rPr lang="en-US" sz="1600" dirty="0"/>
              <a:t>Zachary Taylor</a:t>
            </a:r>
          </a:p>
          <a:p>
            <a:r>
              <a:rPr lang="en-US" sz="1600" dirty="0"/>
              <a:t>Millard Fillmore</a:t>
            </a:r>
          </a:p>
          <a:p>
            <a:r>
              <a:rPr lang="en-US" sz="1600" dirty="0"/>
              <a:t>Franklin Pierce</a:t>
            </a:r>
          </a:p>
          <a:p>
            <a:r>
              <a:rPr lang="en-US" sz="1600" dirty="0"/>
              <a:t>James Buchanan</a:t>
            </a:r>
          </a:p>
          <a:p>
            <a:r>
              <a:rPr lang="en-US" sz="1600" dirty="0"/>
              <a:t>Abraham Lincoln</a:t>
            </a:r>
          </a:p>
          <a:p>
            <a:r>
              <a:rPr lang="en-US" sz="1600" dirty="0"/>
              <a:t>Andrew Johnson</a:t>
            </a:r>
          </a:p>
          <a:p>
            <a:r>
              <a:rPr lang="en-US" sz="1600" dirty="0"/>
              <a:t>Ulysses S. Grant</a:t>
            </a:r>
          </a:p>
          <a:p>
            <a:r>
              <a:rPr lang="en-US" sz="1600" dirty="0"/>
              <a:t>Rutherford B. Hayes</a:t>
            </a:r>
          </a:p>
          <a:p>
            <a:r>
              <a:rPr lang="en-US" sz="1600" dirty="0"/>
              <a:t>James Garfield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4723" y="2782673"/>
            <a:ext cx="2042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_______________ 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5484" y="2808072"/>
            <a:ext cx="2800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_______________ 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_______________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_______________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9226"/>
              </p:ext>
            </p:extLst>
          </p:nvPr>
        </p:nvGraphicFramePr>
        <p:xfrm>
          <a:off x="6414429" y="5704261"/>
          <a:ext cx="3733182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3295"/>
                <a:gridCol w="933296"/>
                <a:gridCol w="933296"/>
                <a:gridCol w="933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6020" y="5715415"/>
          <a:ext cx="3733181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3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5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5550</TotalTime>
  <Words>2716</Words>
  <Application>Microsoft Macintosh PowerPoint</Application>
  <PresentationFormat>Custom</PresentationFormat>
  <Paragraphs>567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Berlin</vt:lpstr>
      <vt:lpstr>How to learn</vt:lpstr>
      <vt:lpstr>Which of these is good advice?</vt:lpstr>
      <vt:lpstr>Getting started: A thought experiment</vt:lpstr>
      <vt:lpstr>A: Study the list</vt:lpstr>
      <vt:lpstr>B: Study, test, study, test</vt:lpstr>
      <vt:lpstr>B: Study, test, study, test</vt:lpstr>
      <vt:lpstr>B: Study, test, study, test</vt:lpstr>
      <vt:lpstr>B: Study, test, study, test</vt:lpstr>
      <vt:lpstr>Which way works best?</vt:lpstr>
      <vt:lpstr>Roediger &amp; Karpicke (2006)</vt:lpstr>
      <vt:lpstr>Roediger &amp; Karpicke (2006)</vt:lpstr>
      <vt:lpstr>Roediger &amp; Karpicke (2006)</vt:lpstr>
      <vt:lpstr>Which way works best?</vt:lpstr>
      <vt:lpstr>A very powerful technique</vt:lpstr>
      <vt:lpstr>What’s it called?</vt:lpstr>
      <vt:lpstr>Retrieval practice</vt:lpstr>
      <vt:lpstr>When you go to class</vt:lpstr>
      <vt:lpstr>As you are leaving class…</vt:lpstr>
      <vt:lpstr>When you study</vt:lpstr>
      <vt:lpstr>Retrieval practice is very effective</vt:lpstr>
      <vt:lpstr>Your memory (simplified version)</vt:lpstr>
      <vt:lpstr>If you were a laptop…</vt:lpstr>
      <vt:lpstr>From short-term to long-term</vt:lpstr>
      <vt:lpstr>What else can you do?  Generation.</vt:lpstr>
      <vt:lpstr>Start with this</vt:lpstr>
      <vt:lpstr>This sounds crazy. Does it work?</vt:lpstr>
      <vt:lpstr>Richland, Kornell and Kao (2009)</vt:lpstr>
      <vt:lpstr>How could this be?!  You spend less time studying and you learn more?</vt:lpstr>
      <vt:lpstr>Difference between generation and retrieval practice?</vt:lpstr>
      <vt:lpstr>Doing both: When you go to class</vt:lpstr>
      <vt:lpstr>When you study</vt:lpstr>
      <vt:lpstr>So far: Two very powerful techniques</vt:lpstr>
      <vt:lpstr>How to organize your retrieval practice time?</vt:lpstr>
      <vt:lpstr>Massed practice vs. Spaced practice</vt:lpstr>
      <vt:lpstr>More concretely: Which group will do better?</vt:lpstr>
      <vt:lpstr>The evidence is overwhelming</vt:lpstr>
      <vt:lpstr>How to space out your practice?</vt:lpstr>
      <vt:lpstr>Three very powerful techniques</vt:lpstr>
      <vt:lpstr>PowerPoint Presentation</vt:lpstr>
      <vt:lpstr>So far…</vt:lpstr>
      <vt:lpstr>Which of these is good advice?</vt:lpstr>
      <vt:lpstr>Which of these is good advice?</vt:lpstr>
      <vt:lpstr>Which of these is good advice?</vt:lpstr>
      <vt:lpstr>Which of these is good advice?</vt:lpstr>
      <vt:lpstr>Which of these is good advice?</vt:lpstr>
      <vt:lpstr>Evidence for learning styles</vt:lpstr>
      <vt:lpstr>Which of these is good advice?</vt:lpstr>
      <vt:lpstr>PowerPoint Presentation</vt:lpstr>
      <vt:lpstr>Final word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Desirable difficulty</dc:title>
  <dc:creator>Grant Goodall</dc:creator>
  <cp:lastModifiedBy>Pamela Cosman</cp:lastModifiedBy>
  <cp:revision>129</cp:revision>
  <dcterms:created xsi:type="dcterms:W3CDTF">2014-09-28T03:08:04Z</dcterms:created>
  <dcterms:modified xsi:type="dcterms:W3CDTF">2015-10-02T04:43:45Z</dcterms:modified>
</cp:coreProperties>
</file>